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9" r:id="rId4"/>
  </p:sldMasterIdLst>
  <p:notesMasterIdLst>
    <p:notesMasterId r:id="rId20"/>
  </p:notesMasterIdLst>
  <p:sldIdLst>
    <p:sldId id="260" r:id="rId5"/>
    <p:sldId id="264" r:id="rId6"/>
    <p:sldId id="263" r:id="rId7"/>
    <p:sldId id="265" r:id="rId8"/>
    <p:sldId id="267" r:id="rId9"/>
    <p:sldId id="269" r:id="rId10"/>
    <p:sldId id="266" r:id="rId11"/>
    <p:sldId id="308" r:id="rId12"/>
    <p:sldId id="272" r:id="rId13"/>
    <p:sldId id="292" r:id="rId14"/>
    <p:sldId id="276" r:id="rId15"/>
    <p:sldId id="294" r:id="rId16"/>
    <p:sldId id="280" r:id="rId17"/>
    <p:sldId id="282" r:id="rId18"/>
    <p:sldId id="293" r:id="rId19"/>
  </p:sldIdLst>
  <p:sldSz cx="9144000" cy="5143500" type="screen16x9"/>
  <p:notesSz cx="6858000" cy="9144000"/>
  <p:embeddedFontLst>
    <p:embeddedFont>
      <p:font typeface="Malgun Gothic" panose="020B0503020000020004" pitchFamily="34" charset="-127"/>
      <p:regular r:id="rId21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5551" userDrawn="1">
          <p15:clr>
            <a:srgbClr val="A4A3A4"/>
          </p15:clr>
        </p15:guide>
        <p15:guide id="5" pos="209" userDrawn="1">
          <p15:clr>
            <a:srgbClr val="A4A3A4"/>
          </p15:clr>
        </p15:guide>
        <p15:guide id="6" orient="horz" pos="3083" userDrawn="1">
          <p15:clr>
            <a:srgbClr val="A4A3A4"/>
          </p15:clr>
        </p15:guide>
        <p15:guide id="8" orient="horz" pos="1773" userDrawn="1">
          <p15:clr>
            <a:srgbClr val="A4A3A4"/>
          </p15:clr>
        </p15:guide>
        <p15:guide id="10" orient="horz" pos="554" userDrawn="1">
          <p15:clr>
            <a:srgbClr val="A4A3A4"/>
          </p15:clr>
        </p15:guide>
        <p15:guide id="11" pos="2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3" clrIdx="0">
    <p:extLst>
      <p:ext uri="{19B8F6BF-5375-455C-9EA6-DF929625EA0E}">
        <p15:presenceInfo xmlns:p15="http://schemas.microsoft.com/office/powerpoint/2012/main" userId="0b621d30c9715ef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7E3E4"/>
    <a:srgbClr val="FF5722"/>
    <a:srgbClr val="30AEAA"/>
    <a:srgbClr val="000000"/>
    <a:srgbClr val="F2F2F2"/>
    <a:srgbClr val="E6E6E6"/>
    <a:srgbClr val="020202"/>
    <a:srgbClr val="FFC25B"/>
    <a:srgbClr val="61A4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F135E3-5CD8-1437-70FE-2BBC04EF5A6C}" v="1" dt="2026-01-23T02:06:34.192"/>
    <p1510:client id="{31C6F79E-C28F-0FB0-7BF4-0298AF4EE403}" v="101" dt="2026-01-23T04:16:32.999"/>
    <p1510:client id="{3ACE8FEF-08CE-7C71-BE91-94810E99027C}" v="90" dt="2026-01-23T06:37:20.331"/>
    <p1510:client id="{526E0DEE-1FB6-F6B1-AAA3-E99A70D8289C}" v="3" dt="2026-01-22T00:48:18.197"/>
    <p1510:client id="{71122255-939E-2E62-404C-AC6C0CB7288B}" v="80" dt="2026-01-23T03:58:38.139"/>
    <p1510:client id="{B0A92F6A-92DC-A1CD-0D64-1E5D46894ACA}" v="148" dt="2026-01-23T07:38:06.623"/>
    <p1510:client id="{BAF33518-160F-56A5-BC08-99CF9974EF41}" v="626" dt="2026-01-23T07:39:00.006"/>
    <p1510:client id="{C017B333-25AE-A866-3B13-C9D2EC6F13D9}" v="290" dt="2026-01-22T00:46:49.770"/>
    <p1510:client id="{DA03DDBD-8967-D91D-07B4-FAD1210489EE}" v="317" dt="2026-01-22T00:55:14.301"/>
    <p1510:client id="{E7789561-72D1-AC06-6E4E-E947907BF1C0}" v="374" dt="2026-01-22T00:45:31.298"/>
    <p1510:client id="{EB63F472-4EE9-F683-25C1-790FDAC6798C}" v="112" dt="2026-01-23T00:14:58.684"/>
    <p1510:client id="{F5D97F80-FB5C-B6CF-A13A-7A930ED9393F}" v="24" dt="2026-01-23T07:23:46.3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5551"/>
        <p:guide pos="209"/>
        <p:guide orient="horz" pos="3083"/>
        <p:guide orient="horz" pos="1773"/>
        <p:guide orient="horz" pos="554"/>
        <p:guide pos="2846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윤서현" userId="S::a081118@aivle.kt.co.kr::8f3aa454-7710-4622-a36a-7465ae8febd4" providerId="AD" clId="Web-{BAF33518-160F-56A5-BC08-99CF9974EF41}"/>
    <pc:docChg chg="addSld delSld modSld">
      <pc:chgData name="윤서현" userId="S::a081118@aivle.kt.co.kr::8f3aa454-7710-4622-a36a-7465ae8febd4" providerId="AD" clId="Web-{BAF33518-160F-56A5-BC08-99CF9974EF41}" dt="2026-01-23T07:36:07.511" v="527" actId="20577"/>
      <pc:docMkLst>
        <pc:docMk/>
      </pc:docMkLst>
      <pc:sldChg chg="add">
        <pc:chgData name="윤서현" userId="S::a081118@aivle.kt.co.kr::8f3aa454-7710-4622-a36a-7465ae8febd4" providerId="AD" clId="Web-{BAF33518-160F-56A5-BC08-99CF9974EF41}" dt="2026-01-23T02:04:44.050" v="0"/>
        <pc:sldMkLst>
          <pc:docMk/>
          <pc:sldMk cId="283852231" sldId="260"/>
        </pc:sldMkLst>
      </pc:sldChg>
      <pc:sldChg chg="delSp modSp add">
        <pc:chgData name="윤서현" userId="S::a081118@aivle.kt.co.kr::8f3aa454-7710-4622-a36a-7465ae8febd4" providerId="AD" clId="Web-{BAF33518-160F-56A5-BC08-99CF9974EF41}" dt="2026-01-23T07:20:08.134" v="399" actId="20577"/>
        <pc:sldMkLst>
          <pc:docMk/>
          <pc:sldMk cId="854973174" sldId="263"/>
        </pc:sldMkLst>
        <pc:spChg chg="del mod">
          <ac:chgData name="윤서현" userId="S::a081118@aivle.kt.co.kr::8f3aa454-7710-4622-a36a-7465ae8febd4" providerId="AD" clId="Web-{BAF33518-160F-56A5-BC08-99CF9974EF41}" dt="2026-01-23T07:14:53.350" v="157"/>
          <ac:spMkLst>
            <pc:docMk/>
            <pc:sldMk cId="854973174" sldId="263"/>
            <ac:spMk id="13" creationId="{6CFEE102-4F98-693B-65D4-9CC3C0CF3EA3}"/>
          </ac:spMkLst>
        </pc:spChg>
        <pc:spChg chg="mod">
          <ac:chgData name="윤서현" userId="S::a081118@aivle.kt.co.kr::8f3aa454-7710-4622-a36a-7465ae8febd4" providerId="AD" clId="Web-{BAF33518-160F-56A5-BC08-99CF9974EF41}" dt="2026-01-23T07:20:08.134" v="399" actId="20577"/>
          <ac:spMkLst>
            <pc:docMk/>
            <pc:sldMk cId="854973174" sldId="263"/>
            <ac:spMk id="405" creationId="{00000000-0000-0000-0000-000000000000}"/>
          </ac:spMkLst>
        </pc:spChg>
        <pc:graphicFrameChg chg="mod modGraphic">
          <ac:chgData name="윤서현" userId="S::a081118@aivle.kt.co.kr::8f3aa454-7710-4622-a36a-7465ae8febd4" providerId="AD" clId="Web-{BAF33518-160F-56A5-BC08-99CF9974EF41}" dt="2026-01-23T07:20:03.743" v="398"/>
          <ac:graphicFrameMkLst>
            <pc:docMk/>
            <pc:sldMk cId="854973174" sldId="263"/>
            <ac:graphicFrameMk id="9" creationId="{ECDE141D-6BC3-1C26-CFA6-04661EC5AB98}"/>
          </ac:graphicFrameMkLst>
        </pc:graphicFrameChg>
        <pc:cxnChg chg="del mod">
          <ac:chgData name="윤서현" userId="S::a081118@aivle.kt.co.kr::8f3aa454-7710-4622-a36a-7465ae8febd4" providerId="AD" clId="Web-{BAF33518-160F-56A5-BC08-99CF9974EF41}" dt="2026-01-23T07:14:54.897" v="158"/>
          <ac:cxnSpMkLst>
            <pc:docMk/>
            <pc:sldMk cId="854973174" sldId="263"/>
            <ac:cxnSpMk id="10" creationId="{9A981575-88A0-DB05-1706-DBC756859D45}"/>
          </ac:cxnSpMkLst>
        </pc:cxnChg>
      </pc:sldChg>
      <pc:sldChg chg="modSp add">
        <pc:chgData name="윤서현" userId="S::a081118@aivle.kt.co.kr::8f3aa454-7710-4622-a36a-7465ae8febd4" providerId="AD" clId="Web-{BAF33518-160F-56A5-BC08-99CF9974EF41}" dt="2026-01-23T07:20:14.353" v="400" actId="20577"/>
        <pc:sldMkLst>
          <pc:docMk/>
          <pc:sldMk cId="1857890476" sldId="264"/>
        </pc:sldMkLst>
        <pc:spChg chg="mod">
          <ac:chgData name="윤서현" userId="S::a081118@aivle.kt.co.kr::8f3aa454-7710-4622-a36a-7465ae8febd4" providerId="AD" clId="Web-{BAF33518-160F-56A5-BC08-99CF9974EF41}" dt="2026-01-23T07:20:14.353" v="400" actId="20577"/>
          <ac:spMkLst>
            <pc:docMk/>
            <pc:sldMk cId="1857890476" sldId="264"/>
            <ac:spMk id="4" creationId="{938E3A06-C22A-3DE5-C688-D37030FB2272}"/>
          </ac:spMkLst>
        </pc:spChg>
        <pc:graphicFrameChg chg="mod modGraphic">
          <ac:chgData name="윤서현" userId="S::a081118@aivle.kt.co.kr::8f3aa454-7710-4622-a36a-7465ae8febd4" providerId="AD" clId="Web-{BAF33518-160F-56A5-BC08-99CF9974EF41}" dt="2026-01-23T07:19:06.348" v="386"/>
          <ac:graphicFrameMkLst>
            <pc:docMk/>
            <pc:sldMk cId="1857890476" sldId="264"/>
            <ac:graphicFrameMk id="6" creationId="{B64D3EF7-0C7C-8CE3-2CD6-44E1BF972D65}"/>
          </ac:graphicFrameMkLst>
        </pc:graphicFrameChg>
        <pc:graphicFrameChg chg="mod modGraphic">
          <ac:chgData name="윤서현" userId="S::a081118@aivle.kt.co.kr::8f3aa454-7710-4622-a36a-7465ae8febd4" providerId="AD" clId="Web-{BAF33518-160F-56A5-BC08-99CF9974EF41}" dt="2026-01-23T07:19:16.255" v="387" actId="1076"/>
          <ac:graphicFrameMkLst>
            <pc:docMk/>
            <pc:sldMk cId="1857890476" sldId="264"/>
            <ac:graphicFrameMk id="7" creationId="{8C674573-304E-8C4D-9A35-C147431A6E36}"/>
          </ac:graphicFrameMkLst>
        </pc:graphicFrameChg>
      </pc:sldChg>
      <pc:sldChg chg="modSp add">
        <pc:chgData name="윤서현" userId="S::a081118@aivle.kt.co.kr::8f3aa454-7710-4622-a36a-7465ae8febd4" providerId="AD" clId="Web-{BAF33518-160F-56A5-BC08-99CF9974EF41}" dt="2026-01-23T07:20:44.699" v="411"/>
        <pc:sldMkLst>
          <pc:docMk/>
          <pc:sldMk cId="2319465144" sldId="265"/>
        </pc:sldMkLst>
        <pc:spChg chg="mod">
          <ac:chgData name="윤서현" userId="S::a081118@aivle.kt.co.kr::8f3aa454-7710-4622-a36a-7465ae8febd4" providerId="AD" clId="Web-{BAF33518-160F-56A5-BC08-99CF9974EF41}" dt="2026-01-23T07:20:34.886" v="401" actId="20577"/>
          <ac:spMkLst>
            <pc:docMk/>
            <pc:sldMk cId="2319465144" sldId="265"/>
            <ac:spMk id="4" creationId="{FEFE189C-180E-9B3A-B59E-3FCD9C6C03D5}"/>
          </ac:spMkLst>
        </pc:spChg>
        <pc:spChg chg="mod">
          <ac:chgData name="윤서현" userId="S::a081118@aivle.kt.co.kr::8f3aa454-7710-4622-a36a-7465ae8febd4" providerId="AD" clId="Web-{BAF33518-160F-56A5-BC08-99CF9974EF41}" dt="2026-01-23T07:20:41.699" v="402" actId="20577"/>
          <ac:spMkLst>
            <pc:docMk/>
            <pc:sldMk cId="2319465144" sldId="265"/>
            <ac:spMk id="6" creationId="{1C8B7312-6226-4A1E-A933-2080B108D4E5}"/>
          </ac:spMkLst>
        </pc:spChg>
        <pc:graphicFrameChg chg="mod modGraphic">
          <ac:chgData name="윤서현" userId="S::a081118@aivle.kt.co.kr::8f3aa454-7710-4622-a36a-7465ae8febd4" providerId="AD" clId="Web-{BAF33518-160F-56A5-BC08-99CF9974EF41}" dt="2026-01-23T07:20:44.699" v="411"/>
          <ac:graphicFrameMkLst>
            <pc:docMk/>
            <pc:sldMk cId="2319465144" sldId="265"/>
            <ac:graphicFrameMk id="2" creationId="{D7E81E09-15BE-485A-A436-C6CA09DAF626}"/>
          </ac:graphicFrameMkLst>
        </pc:graphicFrameChg>
      </pc:sldChg>
      <pc:sldChg chg="modSp add">
        <pc:chgData name="윤서현" userId="S::a081118@aivle.kt.co.kr::8f3aa454-7710-4622-a36a-7465ae8febd4" providerId="AD" clId="Web-{BAF33518-160F-56A5-BC08-99CF9974EF41}" dt="2026-01-23T07:21:38.608" v="415" actId="20577"/>
        <pc:sldMkLst>
          <pc:docMk/>
          <pc:sldMk cId="1388291421" sldId="266"/>
        </pc:sldMkLst>
        <pc:spChg chg="mod">
          <ac:chgData name="윤서현" userId="S::a081118@aivle.kt.co.kr::8f3aa454-7710-4622-a36a-7465ae8febd4" providerId="AD" clId="Web-{BAF33518-160F-56A5-BC08-99CF9974EF41}" dt="2026-01-23T07:21:02.122" v="414" actId="20577"/>
          <ac:spMkLst>
            <pc:docMk/>
            <pc:sldMk cId="1388291421" sldId="266"/>
            <ac:spMk id="7" creationId="{1D5A9883-53D3-C1C6-6637-063A92667109}"/>
          </ac:spMkLst>
        </pc:spChg>
        <pc:spChg chg="mod">
          <ac:chgData name="윤서현" userId="S::a081118@aivle.kt.co.kr::8f3aa454-7710-4622-a36a-7465ae8febd4" providerId="AD" clId="Web-{BAF33518-160F-56A5-BC08-99CF9974EF41}" dt="2026-01-23T07:21:38.608" v="415" actId="20577"/>
          <ac:spMkLst>
            <pc:docMk/>
            <pc:sldMk cId="1388291421" sldId="266"/>
            <ac:spMk id="9" creationId="{6CFEE102-4F98-693B-65D4-9CC3C0CF3EA3}"/>
          </ac:spMkLst>
        </pc:spChg>
      </pc:sldChg>
      <pc:sldChg chg="modSp add">
        <pc:chgData name="윤서현" userId="S::a081118@aivle.kt.co.kr::8f3aa454-7710-4622-a36a-7465ae8febd4" providerId="AD" clId="Web-{BAF33518-160F-56A5-BC08-99CF9974EF41}" dt="2026-01-23T07:20:51.387" v="412" actId="20577"/>
        <pc:sldMkLst>
          <pc:docMk/>
          <pc:sldMk cId="3241437159" sldId="267"/>
        </pc:sldMkLst>
        <pc:spChg chg="mod">
          <ac:chgData name="윤서현" userId="S::a081118@aivle.kt.co.kr::8f3aa454-7710-4622-a36a-7465ae8febd4" providerId="AD" clId="Web-{BAF33518-160F-56A5-BC08-99CF9974EF41}" dt="2026-01-23T07:20:51.387" v="412" actId="20577"/>
          <ac:spMkLst>
            <pc:docMk/>
            <pc:sldMk cId="3241437159" sldId="267"/>
            <ac:spMk id="4" creationId="{6DC4662D-B9D9-A21A-8753-7022AB9A70EE}"/>
          </ac:spMkLst>
        </pc:spChg>
      </pc:sldChg>
      <pc:sldChg chg="add del">
        <pc:chgData name="윤서현" userId="S::a081118@aivle.kt.co.kr::8f3aa454-7710-4622-a36a-7465ae8febd4" providerId="AD" clId="Web-{BAF33518-160F-56A5-BC08-99CF9974EF41}" dt="2026-01-23T02:06:12.067" v="15"/>
        <pc:sldMkLst>
          <pc:docMk/>
          <pc:sldMk cId="3926931412" sldId="268"/>
        </pc:sldMkLst>
      </pc:sldChg>
      <pc:sldChg chg="modSp add">
        <pc:chgData name="윤서현" userId="S::a081118@aivle.kt.co.kr::8f3aa454-7710-4622-a36a-7465ae8febd4" providerId="AD" clId="Web-{BAF33518-160F-56A5-BC08-99CF9974EF41}" dt="2026-01-23T07:20:56.856" v="413" actId="20577"/>
        <pc:sldMkLst>
          <pc:docMk/>
          <pc:sldMk cId="1295136860" sldId="269"/>
        </pc:sldMkLst>
        <pc:spChg chg="mod">
          <ac:chgData name="윤서현" userId="S::a081118@aivle.kt.co.kr::8f3aa454-7710-4622-a36a-7465ae8febd4" providerId="AD" clId="Web-{BAF33518-160F-56A5-BC08-99CF9974EF41}" dt="2026-01-23T07:20:56.856" v="413" actId="20577"/>
          <ac:spMkLst>
            <pc:docMk/>
            <pc:sldMk cId="1295136860" sldId="269"/>
            <ac:spMk id="4" creationId="{ACF0D2E0-2618-AA9C-DA98-F07CE33F39C3}"/>
          </ac:spMkLst>
        </pc:spChg>
      </pc:sldChg>
      <pc:sldChg chg="modSp add">
        <pc:chgData name="윤서현" userId="S::a081118@aivle.kt.co.kr::8f3aa454-7710-4622-a36a-7465ae8febd4" providerId="AD" clId="Web-{BAF33518-160F-56A5-BC08-99CF9974EF41}" dt="2026-01-23T07:26:44.931" v="512" actId="20577"/>
        <pc:sldMkLst>
          <pc:docMk/>
          <pc:sldMk cId="3387891016" sldId="272"/>
        </pc:sldMkLst>
        <pc:spChg chg="mod">
          <ac:chgData name="윤서현" userId="S::a081118@aivle.kt.co.kr::8f3aa454-7710-4622-a36a-7465ae8febd4" providerId="AD" clId="Web-{BAF33518-160F-56A5-BC08-99CF9974EF41}" dt="2026-01-23T07:26:44.931" v="512" actId="20577"/>
          <ac:spMkLst>
            <pc:docMk/>
            <pc:sldMk cId="3387891016" sldId="272"/>
            <ac:spMk id="6" creationId="{3B7A09C6-0574-1B3A-FD14-41BBF632CF35}"/>
          </ac:spMkLst>
        </pc:spChg>
        <pc:graphicFrameChg chg="mod modGraphic">
          <ac:chgData name="윤서현" userId="S::a081118@aivle.kt.co.kr::8f3aa454-7710-4622-a36a-7465ae8febd4" providerId="AD" clId="Web-{BAF33518-160F-56A5-BC08-99CF9974EF41}" dt="2026-01-23T07:21:57.843" v="419"/>
          <ac:graphicFrameMkLst>
            <pc:docMk/>
            <pc:sldMk cId="3387891016" sldId="272"/>
            <ac:graphicFrameMk id="13" creationId="{56268E0F-6747-4F61-A418-66810668A057}"/>
          </ac:graphicFrameMkLst>
        </pc:graphicFrameChg>
      </pc:sldChg>
      <pc:sldChg chg="add del">
        <pc:chgData name="윤서현" userId="S::a081118@aivle.kt.co.kr::8f3aa454-7710-4622-a36a-7465ae8febd4" providerId="AD" clId="Web-{BAF33518-160F-56A5-BC08-99CF9974EF41}" dt="2026-01-23T02:05:05.128" v="13"/>
        <pc:sldMkLst>
          <pc:docMk/>
          <pc:sldMk cId="3785870241" sldId="276"/>
        </pc:sldMkLst>
      </pc:sldChg>
      <pc:sldChg chg="modSp">
        <pc:chgData name="윤서현" userId="S::a081118@aivle.kt.co.kr::8f3aa454-7710-4622-a36a-7465ae8febd4" providerId="AD" clId="Web-{BAF33518-160F-56A5-BC08-99CF9974EF41}" dt="2026-01-23T07:22:24.766" v="437"/>
        <pc:sldMkLst>
          <pc:docMk/>
          <pc:sldMk cId="4187221662" sldId="277"/>
        </pc:sldMkLst>
        <pc:spChg chg="mod">
          <ac:chgData name="윤서현" userId="S::a081118@aivle.kt.co.kr::8f3aa454-7710-4622-a36a-7465ae8febd4" providerId="AD" clId="Web-{BAF33518-160F-56A5-BC08-99CF9974EF41}" dt="2026-01-23T07:22:16.907" v="420" actId="20577"/>
          <ac:spMkLst>
            <pc:docMk/>
            <pc:sldMk cId="4187221662" sldId="277"/>
            <ac:spMk id="405" creationId="{00000000-0000-0000-0000-000000000000}"/>
          </ac:spMkLst>
        </pc:spChg>
        <pc:graphicFrameChg chg="mod modGraphic">
          <ac:chgData name="윤서현" userId="S::a081118@aivle.kt.co.kr::8f3aa454-7710-4622-a36a-7465ae8febd4" providerId="AD" clId="Web-{BAF33518-160F-56A5-BC08-99CF9974EF41}" dt="2026-01-23T07:22:24.766" v="437"/>
          <ac:graphicFrameMkLst>
            <pc:docMk/>
            <pc:sldMk cId="4187221662" sldId="277"/>
            <ac:graphicFrameMk id="7" creationId="{6D924A8A-BAC7-83A2-CB92-F5883692832D}"/>
          </ac:graphicFrameMkLst>
        </pc:graphicFrameChg>
      </pc:sldChg>
      <pc:sldChg chg="modSp">
        <pc:chgData name="윤서현" userId="S::a081118@aivle.kt.co.kr::8f3aa454-7710-4622-a36a-7465ae8febd4" providerId="AD" clId="Web-{BAF33518-160F-56A5-BC08-99CF9974EF41}" dt="2026-01-23T07:22:58.580" v="508"/>
        <pc:sldMkLst>
          <pc:docMk/>
          <pc:sldMk cId="1609085179" sldId="280"/>
        </pc:sldMkLst>
        <pc:graphicFrameChg chg="mod modGraphic">
          <ac:chgData name="윤서현" userId="S::a081118@aivle.kt.co.kr::8f3aa454-7710-4622-a36a-7465ae8febd4" providerId="AD" clId="Web-{BAF33518-160F-56A5-BC08-99CF9974EF41}" dt="2026-01-23T07:22:58.580" v="508"/>
          <ac:graphicFrameMkLst>
            <pc:docMk/>
            <pc:sldMk cId="1609085179" sldId="280"/>
            <ac:graphicFrameMk id="7" creationId="{00000000-0000-0000-0000-000000000000}"/>
          </ac:graphicFrameMkLst>
        </pc:graphicFrameChg>
      </pc:sldChg>
      <pc:sldChg chg="modSp">
        <pc:chgData name="윤서현" userId="S::a081118@aivle.kt.co.kr::8f3aa454-7710-4622-a36a-7465ae8febd4" providerId="AD" clId="Web-{BAF33518-160F-56A5-BC08-99CF9974EF41}" dt="2026-01-23T07:23:14.643" v="509" actId="20577"/>
        <pc:sldMkLst>
          <pc:docMk/>
          <pc:sldMk cId="2900596933" sldId="282"/>
        </pc:sldMkLst>
        <pc:spChg chg="mod">
          <ac:chgData name="윤서현" userId="S::a081118@aivle.kt.co.kr::8f3aa454-7710-4622-a36a-7465ae8febd4" providerId="AD" clId="Web-{BAF33518-160F-56A5-BC08-99CF9974EF41}" dt="2026-01-23T07:23:14.643" v="509" actId="20577"/>
          <ac:spMkLst>
            <pc:docMk/>
            <pc:sldMk cId="2900596933" sldId="282"/>
            <ac:spMk id="19" creationId="{DBD87BDD-2864-4C51-ABC7-18F4591DA27A}"/>
          </ac:spMkLst>
        </pc:spChg>
      </pc:sldChg>
      <pc:sldChg chg="add del">
        <pc:chgData name="윤서현" userId="S::a081118@aivle.kt.co.kr::8f3aa454-7710-4622-a36a-7465ae8febd4" providerId="AD" clId="Web-{BAF33518-160F-56A5-BC08-99CF9974EF41}" dt="2026-01-23T02:09:30.774" v="16"/>
        <pc:sldMkLst>
          <pc:docMk/>
          <pc:sldMk cId="3179524021" sldId="290"/>
        </pc:sldMkLst>
      </pc:sldChg>
      <pc:sldChg chg="modSp add">
        <pc:chgData name="윤서현" userId="S::a081118@aivle.kt.co.kr::8f3aa454-7710-4622-a36a-7465ae8febd4" providerId="AD" clId="Web-{BAF33518-160F-56A5-BC08-99CF9974EF41}" dt="2026-01-23T07:36:07.511" v="527" actId="20577"/>
        <pc:sldMkLst>
          <pc:docMk/>
          <pc:sldMk cId="802050115" sldId="292"/>
        </pc:sldMkLst>
        <pc:spChg chg="mod">
          <ac:chgData name="윤서현" userId="S::a081118@aivle.kt.co.kr::8f3aa454-7710-4622-a36a-7465ae8febd4" providerId="AD" clId="Web-{BAF33518-160F-56A5-BC08-99CF9974EF41}" dt="2026-01-23T07:36:07.511" v="527" actId="20577"/>
          <ac:spMkLst>
            <pc:docMk/>
            <pc:sldMk cId="802050115" sldId="292"/>
            <ac:spMk id="2" creationId="{7DA0B69C-C2E9-9327-104C-92D816D1ECEC}"/>
          </ac:spMkLst>
        </pc:spChg>
        <pc:spChg chg="mod">
          <ac:chgData name="윤서현" userId="S::a081118@aivle.kt.co.kr::8f3aa454-7710-4622-a36a-7465ae8febd4" providerId="AD" clId="Web-{BAF33518-160F-56A5-BC08-99CF9974EF41}" dt="2026-01-23T07:35:15.350" v="516" actId="20577"/>
          <ac:spMkLst>
            <pc:docMk/>
            <pc:sldMk cId="802050115" sldId="292"/>
            <ac:spMk id="4" creationId="{9989F648-287A-4C54-B8A0-51CF21E757F2}"/>
          </ac:spMkLst>
        </pc:spChg>
        <pc:spChg chg="mod">
          <ac:chgData name="윤서현" userId="S::a081118@aivle.kt.co.kr::8f3aa454-7710-4622-a36a-7465ae8febd4" providerId="AD" clId="Web-{BAF33518-160F-56A5-BC08-99CF9974EF41}" dt="2026-01-23T07:35:08.021" v="515" actId="20577"/>
          <ac:spMkLst>
            <pc:docMk/>
            <pc:sldMk cId="802050115" sldId="292"/>
            <ac:spMk id="5" creationId="{159D2C22-72EC-35BD-A620-17D2C29E31B2}"/>
          </ac:spMkLst>
        </pc:spChg>
      </pc:sldChg>
      <pc:sldChg chg="modSp">
        <pc:chgData name="윤서현" userId="S::a081118@aivle.kt.co.kr::8f3aa454-7710-4622-a36a-7465ae8febd4" providerId="AD" clId="Web-{BAF33518-160F-56A5-BC08-99CF9974EF41}" dt="2026-01-23T07:22:38.502" v="455"/>
        <pc:sldMkLst>
          <pc:docMk/>
          <pc:sldMk cId="1597253247" sldId="294"/>
        </pc:sldMkLst>
        <pc:spChg chg="mod">
          <ac:chgData name="윤서현" userId="S::a081118@aivle.kt.co.kr::8f3aa454-7710-4622-a36a-7465ae8febd4" providerId="AD" clId="Web-{BAF33518-160F-56A5-BC08-99CF9974EF41}" dt="2026-01-23T07:22:31.220" v="438" actId="20577"/>
          <ac:spMkLst>
            <pc:docMk/>
            <pc:sldMk cId="1597253247" sldId="294"/>
            <ac:spMk id="405" creationId="{A96AEFB9-8034-F04A-A1A4-9BB207AE2398}"/>
          </ac:spMkLst>
        </pc:spChg>
        <pc:graphicFrameChg chg="mod modGraphic">
          <ac:chgData name="윤서현" userId="S::a081118@aivle.kt.co.kr::8f3aa454-7710-4622-a36a-7465ae8febd4" providerId="AD" clId="Web-{BAF33518-160F-56A5-BC08-99CF9974EF41}" dt="2026-01-23T07:22:38.502" v="455"/>
          <ac:graphicFrameMkLst>
            <pc:docMk/>
            <pc:sldMk cId="1597253247" sldId="294"/>
            <ac:graphicFrameMk id="7" creationId="{A142CAB1-A65E-81E5-5C95-667553E80B2F}"/>
          </ac:graphicFrameMkLst>
        </pc:graphicFrameChg>
      </pc:sldChg>
      <pc:sldChg chg="add del">
        <pc:chgData name="윤서현" userId="S::a081118@aivle.kt.co.kr::8f3aa454-7710-4622-a36a-7465ae8febd4" providerId="AD" clId="Web-{BAF33518-160F-56A5-BC08-99CF9974EF41}" dt="2026-01-23T02:06:12.051" v="14"/>
        <pc:sldMkLst>
          <pc:docMk/>
          <pc:sldMk cId="1970604617" sldId="307"/>
        </pc:sldMkLst>
      </pc:sldChg>
      <pc:sldChg chg="modSp add">
        <pc:chgData name="윤서현" userId="S::a081118@aivle.kt.co.kr::8f3aa454-7710-4622-a36a-7465ae8febd4" providerId="AD" clId="Web-{BAF33518-160F-56A5-BC08-99CF9974EF41}" dt="2026-01-23T07:21:47.452" v="417" actId="20577"/>
        <pc:sldMkLst>
          <pc:docMk/>
          <pc:sldMk cId="552028719" sldId="308"/>
        </pc:sldMkLst>
        <pc:spChg chg="mod">
          <ac:chgData name="윤서현" userId="S::a081118@aivle.kt.co.kr::8f3aa454-7710-4622-a36a-7465ae8febd4" providerId="AD" clId="Web-{BAF33518-160F-56A5-BC08-99CF9974EF41}" dt="2026-01-23T07:21:47.452" v="417" actId="20577"/>
          <ac:spMkLst>
            <pc:docMk/>
            <pc:sldMk cId="552028719" sldId="308"/>
            <ac:spMk id="5" creationId="{CD166855-8906-C99A-D9FD-47D6B96C8D59}"/>
          </ac:spMkLst>
        </pc:spChg>
        <pc:spChg chg="mod">
          <ac:chgData name="윤서현" userId="S::a081118@aivle.kt.co.kr::8f3aa454-7710-4622-a36a-7465ae8febd4" providerId="AD" clId="Web-{BAF33518-160F-56A5-BC08-99CF9974EF41}" dt="2026-01-23T07:21:43.765" v="416" actId="20577"/>
          <ac:spMkLst>
            <pc:docMk/>
            <pc:sldMk cId="552028719" sldId="308"/>
            <ac:spMk id="11" creationId="{6CFEE102-4F98-693B-65D4-9CC3C0CF3EA3}"/>
          </ac:spMkLst>
        </pc:spChg>
      </pc:sldChg>
    </pc:docChg>
  </pc:docChgLst>
  <pc:docChgLst>
    <pc:chgData name="최정욱" userId="S::a081024@aivle.kt.co.kr::444f00a0-ed71-4d87-b893-4460cb91a288" providerId="AD" clId="Web-{3E303B10-3457-A031-25E3-8D10FED8640C}"/>
    <pc:docChg chg="modSld">
      <pc:chgData name="최정욱" userId="S::a081024@aivle.kt.co.kr::444f00a0-ed71-4d87-b893-4460cb91a288" providerId="AD" clId="Web-{3E303B10-3457-A031-25E3-8D10FED8640C}" dt="2026-01-02T06:31:03.429" v="427"/>
      <pc:docMkLst>
        <pc:docMk/>
      </pc:docMkLst>
    </pc:docChg>
  </pc:docChgLst>
  <pc:docChgLst>
    <pc:chgData name="윤서현" userId="S::a081118@aivle.kt.co.kr::8f3aa454-7710-4622-a36a-7465ae8febd4" providerId="AD" clId="Web-{F4703D23-E72A-296E-BF0B-15AA51CCC06A}"/>
    <pc:docChg chg="modSld">
      <pc:chgData name="윤서현" userId="S::a081118@aivle.kt.co.kr::8f3aa454-7710-4622-a36a-7465ae8febd4" providerId="AD" clId="Web-{F4703D23-E72A-296E-BF0B-15AA51CCC06A}" dt="2026-01-08T00:52:01.382" v="334"/>
      <pc:docMkLst>
        <pc:docMk/>
      </pc:docMkLst>
    </pc:docChg>
  </pc:docChgLst>
  <pc:docChgLst>
    <pc:chgData name="김근우" userId="S::a081151@aivle.kt.co.kr::7c496fb9-60e7-454d-9378-4ced38fe7db5" providerId="AD" clId="Web-{02CB5B35-46CA-ED53-F55B-685AE84BEA90}"/>
    <pc:docChg chg="modSld">
      <pc:chgData name="김근우" userId="S::a081151@aivle.kt.co.kr::7c496fb9-60e7-454d-9378-4ced38fe7db5" providerId="AD" clId="Web-{02CB5B35-46CA-ED53-F55B-685AE84BEA90}" dt="2026-01-20T00:44:16.594" v="280"/>
      <pc:docMkLst>
        <pc:docMk/>
      </pc:docMkLst>
      <pc:sldChg chg="modSp">
        <pc:chgData name="김근우" userId="S::a081151@aivle.kt.co.kr::7c496fb9-60e7-454d-9378-4ced38fe7db5" providerId="AD" clId="Web-{02CB5B35-46CA-ED53-F55B-685AE84BEA90}" dt="2026-01-20T00:44:16.594" v="280"/>
        <pc:sldMkLst>
          <pc:docMk/>
          <pc:sldMk cId="1597253247" sldId="294"/>
        </pc:sldMkLst>
        <pc:graphicFrameChg chg="mod modGraphic">
          <ac:chgData name="김근우" userId="S::a081151@aivle.kt.co.kr::7c496fb9-60e7-454d-9378-4ced38fe7db5" providerId="AD" clId="Web-{02CB5B35-46CA-ED53-F55B-685AE84BEA90}" dt="2026-01-20T00:44:16.594" v="280"/>
          <ac:graphicFrameMkLst>
            <pc:docMk/>
            <pc:sldMk cId="1597253247" sldId="294"/>
            <ac:graphicFrameMk id="7" creationId="{A142CAB1-A65E-81E5-5C95-667553E80B2F}"/>
          </ac:graphicFrameMkLst>
        </pc:graphicFrameChg>
      </pc:sldChg>
    </pc:docChg>
  </pc:docChgLst>
  <pc:docChgLst>
    <pc:chgData name="윤서현" userId="S::a081118@aivle.kt.co.kr::8f3aa454-7710-4622-a36a-7465ae8febd4" providerId="AD" clId="Web-{5C6021D3-B8CB-66E1-11A7-4E168C3AA634}"/>
    <pc:docChg chg="modSld">
      <pc:chgData name="윤서현" userId="S::a081118@aivle.kt.co.kr::8f3aa454-7710-4622-a36a-7465ae8febd4" providerId="AD" clId="Web-{5C6021D3-B8CB-66E1-11A7-4E168C3AA634}" dt="2026-01-16T07:00:17.893" v="258" actId="20577"/>
      <pc:docMkLst>
        <pc:docMk/>
      </pc:docMkLst>
      <pc:sldChg chg="addSp delSp modSp">
        <pc:chgData name="윤서현" userId="S::a081118@aivle.kt.co.kr::8f3aa454-7710-4622-a36a-7465ae8febd4" providerId="AD" clId="Web-{5C6021D3-B8CB-66E1-11A7-4E168C3AA634}" dt="2026-01-16T07:00:17.893" v="258" actId="20577"/>
        <pc:sldMkLst>
          <pc:docMk/>
          <pc:sldMk cId="2900596933" sldId="282"/>
        </pc:sldMkLst>
        <pc:spChg chg="mod">
          <ac:chgData name="윤서현" userId="S::a081118@aivle.kt.co.kr::8f3aa454-7710-4622-a36a-7465ae8febd4" providerId="AD" clId="Web-{5C6021D3-B8CB-66E1-11A7-4E168C3AA634}" dt="2026-01-16T06:52:42.709" v="211" actId="1076"/>
          <ac:spMkLst>
            <pc:docMk/>
            <pc:sldMk cId="2900596933" sldId="282"/>
            <ac:spMk id="2" creationId="{19A61A13-84C2-6EE9-2A79-F0F31A87A42A}"/>
          </ac:spMkLst>
        </pc:spChg>
        <pc:spChg chg="mod">
          <ac:chgData name="윤서현" userId="S::a081118@aivle.kt.co.kr::8f3aa454-7710-4622-a36a-7465ae8febd4" providerId="AD" clId="Web-{5C6021D3-B8CB-66E1-11A7-4E168C3AA634}" dt="2026-01-16T06:52:42.725" v="212" actId="1076"/>
          <ac:spMkLst>
            <pc:docMk/>
            <pc:sldMk cId="2900596933" sldId="282"/>
            <ac:spMk id="3" creationId="{FCEC3959-60AD-65D4-5481-B6FE7CAB0DBB}"/>
          </ac:spMkLst>
        </pc:spChg>
        <pc:spChg chg="mod">
          <ac:chgData name="윤서현" userId="S::a081118@aivle.kt.co.kr::8f3aa454-7710-4622-a36a-7465ae8febd4" providerId="AD" clId="Web-{5C6021D3-B8CB-66E1-11A7-4E168C3AA634}" dt="2026-01-16T06:52:42.678" v="209" actId="1076"/>
          <ac:spMkLst>
            <pc:docMk/>
            <pc:sldMk cId="2900596933" sldId="282"/>
            <ac:spMk id="19" creationId="{DBD87BDD-2864-4C51-ABC7-18F4591DA27A}"/>
          </ac:spMkLst>
        </pc:spChg>
        <pc:spChg chg="mod">
          <ac:chgData name="윤서현" userId="S::a081118@aivle.kt.co.kr::8f3aa454-7710-4622-a36a-7465ae8febd4" providerId="AD" clId="Web-{5C6021D3-B8CB-66E1-11A7-4E168C3AA634}" dt="2026-01-16T06:52:42.694" v="210" actId="1076"/>
          <ac:spMkLst>
            <pc:docMk/>
            <pc:sldMk cId="2900596933" sldId="282"/>
            <ac:spMk id="21" creationId="{BA4FF36C-C613-469A-BE01-C3A88A3DECD6}"/>
          </ac:spMkLst>
        </pc:spChg>
        <pc:spChg chg="mod">
          <ac:chgData name="윤서현" userId="S::a081118@aivle.kt.co.kr::8f3aa454-7710-4622-a36a-7465ae8febd4" providerId="AD" clId="Web-{5C6021D3-B8CB-66E1-11A7-4E168C3AA634}" dt="2026-01-16T07:00:17.893" v="258" actId="20577"/>
          <ac:spMkLst>
            <pc:docMk/>
            <pc:sldMk cId="2900596933" sldId="282"/>
            <ac:spMk id="450" creationId="{00000000-0000-0000-0000-000000000000}"/>
          </ac:spMkLst>
        </pc:spChg>
      </pc:sldChg>
    </pc:docChg>
  </pc:docChgLst>
  <pc:docChgLst>
    <pc:chgData name="이도현" userId="S::a081177@aivle.kt.co.kr::4c776279-7977-46b4-808c-0922da5794f9" providerId="AD" clId="Web-{1AF135E3-5CD8-1437-70FE-2BBC04EF5A6C}"/>
    <pc:docChg chg="modSld">
      <pc:chgData name="이도현" userId="S::a081177@aivle.kt.co.kr::4c776279-7977-46b4-808c-0922da5794f9" providerId="AD" clId="Web-{1AF135E3-5CD8-1437-70FE-2BBC04EF5A6C}" dt="2026-01-23T02:06:34.192" v="0"/>
      <pc:docMkLst>
        <pc:docMk/>
      </pc:docMkLst>
      <pc:sldChg chg="delSp">
        <pc:chgData name="이도현" userId="S::a081177@aivle.kt.co.kr::4c776279-7977-46b4-808c-0922da5794f9" providerId="AD" clId="Web-{1AF135E3-5CD8-1437-70FE-2BBC04EF5A6C}" dt="2026-01-23T02:06:34.192" v="0"/>
        <pc:sldMkLst>
          <pc:docMk/>
          <pc:sldMk cId="3179524021" sldId="290"/>
        </pc:sldMkLst>
        <pc:spChg chg="del">
          <ac:chgData name="이도현" userId="S::a081177@aivle.kt.co.kr::4c776279-7977-46b4-808c-0922da5794f9" providerId="AD" clId="Web-{1AF135E3-5CD8-1437-70FE-2BBC04EF5A6C}" dt="2026-01-23T02:06:34.192" v="0"/>
          <ac:spMkLst>
            <pc:docMk/>
            <pc:sldMk cId="3179524021" sldId="290"/>
            <ac:spMk id="7" creationId="{9516F460-FE4A-FAAA-0DEC-66AB4F33C2BC}"/>
          </ac:spMkLst>
        </pc:spChg>
      </pc:sldChg>
    </pc:docChg>
  </pc:docChgLst>
  <pc:docChgLst>
    <pc:chgData name="김근우" userId="S::a081151@aivle.kt.co.kr::7c496fb9-60e7-454d-9378-4ced38fe7db5" providerId="AD" clId="Web-{31C6F79E-C28F-0FB0-7BF4-0298AF4EE403}"/>
    <pc:docChg chg="modSld">
      <pc:chgData name="김근우" userId="S::a081151@aivle.kt.co.kr::7c496fb9-60e7-454d-9378-4ced38fe7db5" providerId="AD" clId="Web-{31C6F79E-C28F-0FB0-7BF4-0298AF4EE403}" dt="2026-01-23T04:02:21.062" v="93"/>
      <pc:docMkLst>
        <pc:docMk/>
      </pc:docMkLst>
      <pc:sldChg chg="modSp">
        <pc:chgData name="김근우" userId="S::a081151@aivle.kt.co.kr::7c496fb9-60e7-454d-9378-4ced38fe7db5" providerId="AD" clId="Web-{31C6F79E-C28F-0FB0-7BF4-0298AF4EE403}" dt="2026-01-23T04:02:21.062" v="93"/>
        <pc:sldMkLst>
          <pc:docMk/>
          <pc:sldMk cId="1597253247" sldId="294"/>
        </pc:sldMkLst>
        <pc:graphicFrameChg chg="mod modGraphic">
          <ac:chgData name="김근우" userId="S::a081151@aivle.kt.co.kr::7c496fb9-60e7-454d-9378-4ced38fe7db5" providerId="AD" clId="Web-{31C6F79E-C28F-0FB0-7BF4-0298AF4EE403}" dt="2026-01-23T04:02:21.062" v="93"/>
          <ac:graphicFrameMkLst>
            <pc:docMk/>
            <pc:sldMk cId="1597253247" sldId="294"/>
            <ac:graphicFrameMk id="7" creationId="{A142CAB1-A65E-81E5-5C95-667553E80B2F}"/>
          </ac:graphicFrameMkLst>
        </pc:graphicFrameChg>
      </pc:sldChg>
    </pc:docChg>
  </pc:docChgLst>
  <pc:docChgLst>
    <pc:chgData name="김근우" userId="S::a081151@aivle.kt.co.kr::7c496fb9-60e7-454d-9378-4ced38fe7db5" providerId="AD" clId="Web-{DA03DDBD-8967-D91D-07B4-FAD1210489EE}"/>
    <pc:docChg chg="modSld">
      <pc:chgData name="김근우" userId="S::a081151@aivle.kt.co.kr::7c496fb9-60e7-454d-9378-4ced38fe7db5" providerId="AD" clId="Web-{DA03DDBD-8967-D91D-07B4-FAD1210489EE}" dt="2026-01-22T00:55:14.301" v="299"/>
      <pc:docMkLst>
        <pc:docMk/>
      </pc:docMkLst>
      <pc:sldChg chg="modSp">
        <pc:chgData name="김근우" userId="S::a081151@aivle.kt.co.kr::7c496fb9-60e7-454d-9378-4ced38fe7db5" providerId="AD" clId="Web-{DA03DDBD-8967-D91D-07B4-FAD1210489EE}" dt="2026-01-22T00:55:14.301" v="299"/>
        <pc:sldMkLst>
          <pc:docMk/>
          <pc:sldMk cId="1597253247" sldId="294"/>
        </pc:sldMkLst>
        <pc:graphicFrameChg chg="mod modGraphic">
          <ac:chgData name="김근우" userId="S::a081151@aivle.kt.co.kr::7c496fb9-60e7-454d-9378-4ced38fe7db5" providerId="AD" clId="Web-{DA03DDBD-8967-D91D-07B4-FAD1210489EE}" dt="2026-01-22T00:55:14.301" v="299"/>
          <ac:graphicFrameMkLst>
            <pc:docMk/>
            <pc:sldMk cId="1597253247" sldId="294"/>
            <ac:graphicFrameMk id="7" creationId="{A142CAB1-A65E-81E5-5C95-667553E80B2F}"/>
          </ac:graphicFrameMkLst>
        </pc:graphicFrameChg>
      </pc:sldChg>
    </pc:docChg>
  </pc:docChgLst>
  <pc:docChgLst>
    <pc:chgData name="윤서현" userId="S::a081118@aivle.kt.co.kr::8f3aa454-7710-4622-a36a-7465ae8febd4" providerId="AD" clId="Web-{E49015EF-7EF8-AEB3-2497-9B365101040F}"/>
    <pc:docChg chg="modSld">
      <pc:chgData name="윤서현" userId="S::a081118@aivle.kt.co.kr::8f3aa454-7710-4622-a36a-7465ae8febd4" providerId="AD" clId="Web-{E49015EF-7EF8-AEB3-2497-9B365101040F}" dt="2026-01-09T05:00:19.988" v="29"/>
      <pc:docMkLst>
        <pc:docMk/>
      </pc:docMkLst>
    </pc:docChg>
  </pc:docChgLst>
  <pc:docChgLst>
    <pc:chgData name="윤서현" userId="S::a081118@aivle.kt.co.kr::8f3aa454-7710-4622-a36a-7465ae8febd4" providerId="AD" clId="Web-{CB122A35-B889-002F-9AEE-ECCB3800F8A6}"/>
    <pc:docChg chg="modSld">
      <pc:chgData name="윤서현" userId="S::a081118@aivle.kt.co.kr::8f3aa454-7710-4622-a36a-7465ae8febd4" providerId="AD" clId="Web-{CB122A35-B889-002F-9AEE-ECCB3800F8A6}" dt="2026-01-09T02:17:58.278" v="9"/>
      <pc:docMkLst>
        <pc:docMk/>
      </pc:docMkLst>
    </pc:docChg>
  </pc:docChgLst>
  <pc:docChgLst>
    <pc:chgData name="이도현" userId="S::a081177@aivle.kt.co.kr::4c776279-7977-46b4-808c-0922da5794f9" providerId="AD" clId="Web-{B0A92F6A-92DC-A1CD-0D64-1E5D46894ACA}"/>
    <pc:docChg chg="modSld">
      <pc:chgData name="이도현" userId="S::a081177@aivle.kt.co.kr::4c776279-7977-46b4-808c-0922da5794f9" providerId="AD" clId="Web-{B0A92F6A-92DC-A1CD-0D64-1E5D46894ACA}" dt="2026-01-23T07:38:05.232" v="117"/>
      <pc:docMkLst>
        <pc:docMk/>
      </pc:docMkLst>
      <pc:sldChg chg="modSp">
        <pc:chgData name="이도현" userId="S::a081177@aivle.kt.co.kr::4c776279-7977-46b4-808c-0922da5794f9" providerId="AD" clId="Web-{B0A92F6A-92DC-A1CD-0D64-1E5D46894ACA}" dt="2026-01-23T07:38:05.232" v="117"/>
        <pc:sldMkLst>
          <pc:docMk/>
          <pc:sldMk cId="1597253247" sldId="294"/>
        </pc:sldMkLst>
        <pc:graphicFrameChg chg="mod modGraphic">
          <ac:chgData name="이도현" userId="S::a081177@aivle.kt.co.kr::4c776279-7977-46b4-808c-0922da5794f9" providerId="AD" clId="Web-{B0A92F6A-92DC-A1CD-0D64-1E5D46894ACA}" dt="2026-01-23T07:38:05.232" v="117"/>
          <ac:graphicFrameMkLst>
            <pc:docMk/>
            <pc:sldMk cId="1597253247" sldId="294"/>
            <ac:graphicFrameMk id="7" creationId="{A142CAB1-A65E-81E5-5C95-667553E80B2F}"/>
          </ac:graphicFrameMkLst>
        </pc:graphicFrameChg>
      </pc:sldChg>
    </pc:docChg>
  </pc:docChgLst>
  <pc:docChgLst>
    <pc:chgData name="이도현" userId="S::a081177@aivle.kt.co.kr::4c776279-7977-46b4-808c-0922da5794f9" providerId="AD" clId="Web-{6740B352-4686-42F6-C607-6168B168F998}"/>
    <pc:docChg chg="modSld">
      <pc:chgData name="이도현" userId="S::a081177@aivle.kt.co.kr::4c776279-7977-46b4-808c-0922da5794f9" providerId="AD" clId="Web-{6740B352-4686-42F6-C607-6168B168F998}" dt="2026-01-02T07:51:04.821" v="10"/>
      <pc:docMkLst>
        <pc:docMk/>
      </pc:docMkLst>
    </pc:docChg>
  </pc:docChgLst>
  <pc:docChgLst>
    <pc:chgData name="김채린" userId="S::a081123@aivle.kt.co.kr::9c027507-ad66-49c3-aced-daed1b8e32ab" providerId="AD" clId="Web-{AF80129B-78DA-A3EA-BD46-A7C7612B9FEE}"/>
    <pc:docChg chg="modSld">
      <pc:chgData name="김채린" userId="S::a081123@aivle.kt.co.kr::9c027507-ad66-49c3-aced-daed1b8e32ab" providerId="AD" clId="Web-{AF80129B-78DA-A3EA-BD46-A7C7612B9FEE}" dt="2026-01-08T00:33:49.669" v="3"/>
      <pc:docMkLst>
        <pc:docMk/>
      </pc:docMkLst>
    </pc:docChg>
  </pc:docChgLst>
  <pc:docChgLst>
    <pc:chgData name="이도현" userId="S::a081177@aivle.kt.co.kr::4c776279-7977-46b4-808c-0922da5794f9" providerId="AD" clId="Web-{59216D5A-2E04-C486-450A-F44B22AD73D6}"/>
    <pc:docChg chg="modSld sldOrd">
      <pc:chgData name="이도현" userId="S::a081177@aivle.kt.co.kr::4c776279-7977-46b4-808c-0922da5794f9" providerId="AD" clId="Web-{59216D5A-2E04-C486-450A-F44B22AD73D6}" dt="2026-01-09T06:58:21.702" v="5" actId="20577"/>
      <pc:docMkLst>
        <pc:docMk/>
      </pc:docMkLst>
    </pc:docChg>
  </pc:docChgLst>
  <pc:docChgLst>
    <pc:chgData name="이도현" userId="S::a081177@aivle.kt.co.kr::4c776279-7977-46b4-808c-0922da5794f9" providerId="AD" clId="Web-{B2D3D33B-49A0-6061-6A33-9841EB6A626F}"/>
    <pc:docChg chg="addSld delSld">
      <pc:chgData name="이도현" userId="S::a081177@aivle.kt.co.kr::4c776279-7977-46b4-808c-0922da5794f9" providerId="AD" clId="Web-{B2D3D33B-49A0-6061-6A33-9841EB6A626F}" dt="2025-12-29T08:10:16.764" v="3"/>
      <pc:docMkLst>
        <pc:docMk/>
      </pc:docMkLst>
      <pc:sldMasterChg chg="addSldLayout">
        <pc:chgData name="이도현" userId="S::a081177@aivle.kt.co.kr::4c776279-7977-46b4-808c-0922da5794f9" providerId="AD" clId="Web-{B2D3D33B-49A0-6061-6A33-9841EB6A626F}" dt="2025-12-29T08:10:11.920" v="1"/>
        <pc:sldMasterMkLst>
          <pc:docMk/>
          <pc:sldMasterMk cId="2269369181" sldId="2147483669"/>
        </pc:sldMasterMkLst>
        <pc:sldLayoutChg chg="add">
          <pc:chgData name="이도현" userId="S::a081177@aivle.kt.co.kr::4c776279-7977-46b4-808c-0922da5794f9" providerId="AD" clId="Web-{B2D3D33B-49A0-6061-6A33-9841EB6A626F}" dt="2025-12-29T08:10:11.920" v="1"/>
          <pc:sldLayoutMkLst>
            <pc:docMk/>
            <pc:sldMasterMk cId="2269369181" sldId="2147483669"/>
            <pc:sldLayoutMk cId="248394869" sldId="2147483686"/>
          </pc:sldLayoutMkLst>
        </pc:sldLayoutChg>
      </pc:sldMasterChg>
    </pc:docChg>
  </pc:docChgLst>
  <pc:docChgLst>
    <pc:chgData clId="Web-{B2D3D33B-49A0-6061-6A33-9841EB6A626F}"/>
    <pc:docChg chg="delSld">
      <pc:chgData name="" userId="" providerId="" clId="Web-{B2D3D33B-49A0-6061-6A33-9841EB6A626F}" dt="2025-12-29T08:09:34.073" v="11"/>
      <pc:docMkLst>
        <pc:docMk/>
      </pc:docMkLst>
    </pc:docChg>
  </pc:docChgLst>
  <pc:docChgLst>
    <pc:chgData name="이도현" userId="S::a081177@aivle.kt.co.kr::4c776279-7977-46b4-808c-0922da5794f9" providerId="AD" clId="Web-{3ACE8FEF-08CE-7C71-BE91-94810E99027C}"/>
    <pc:docChg chg="modSld">
      <pc:chgData name="이도현" userId="S::a081177@aivle.kt.co.kr::4c776279-7977-46b4-808c-0922da5794f9" providerId="AD" clId="Web-{3ACE8FEF-08CE-7C71-BE91-94810E99027C}" dt="2026-01-23T06:37:16.284" v="71"/>
      <pc:docMkLst>
        <pc:docMk/>
      </pc:docMkLst>
    </pc:docChg>
  </pc:docChgLst>
  <pc:docChgLst>
    <pc:chgData name="코치 신건희" userId="S::k010002@aivle.kt.co.kr::c2d69188-592f-41c6-88f9-d351f0c28819" providerId="AD" clId="Web-{7E952680-18D7-4248-2FE6-2BB9DD7A1E68}"/>
    <pc:docChg chg="modSld">
      <pc:chgData name="코치 신건희" userId="S::k010002@aivle.kt.co.kr::c2d69188-592f-41c6-88f9-d351f0c28819" providerId="AD" clId="Web-{7E952680-18D7-4248-2FE6-2BB9DD7A1E68}" dt="2025-12-30T01:05:50.081" v="4"/>
      <pc:docMkLst>
        <pc:docMk/>
      </pc:docMkLst>
    </pc:docChg>
  </pc:docChgLst>
  <pc:docChgLst>
    <pc:chgData name="이도현" userId="S::a081177@aivle.kt.co.kr::4c776279-7977-46b4-808c-0922da5794f9" providerId="AD" clId="Web-{F43EDAE8-BAC3-E708-CFE3-0362590AF08E}"/>
    <pc:docChg chg="modSld">
      <pc:chgData name="이도현" userId="S::a081177@aivle.kt.co.kr::4c776279-7977-46b4-808c-0922da5794f9" providerId="AD" clId="Web-{F43EDAE8-BAC3-E708-CFE3-0362590AF08E}" dt="2026-01-02T06:17:50.248" v="37"/>
      <pc:docMkLst>
        <pc:docMk/>
      </pc:docMkLst>
    </pc:docChg>
  </pc:docChgLst>
  <pc:docChgLst>
    <pc:chgData name="이도현" userId="S::a081177@aivle.kt.co.kr::4c776279-7977-46b4-808c-0922da5794f9" providerId="AD" clId="Web-{70548076-35A0-D831-652C-0A5DEB03DCE2}"/>
    <pc:docChg chg="modSld">
      <pc:chgData name="이도현" userId="S::a081177@aivle.kt.co.kr::4c776279-7977-46b4-808c-0922da5794f9" providerId="AD" clId="Web-{70548076-35A0-D831-652C-0A5DEB03DCE2}" dt="2026-01-16T07:28:56.915" v="69"/>
      <pc:docMkLst>
        <pc:docMk/>
      </pc:docMkLst>
      <pc:sldChg chg="modSp">
        <pc:chgData name="이도현" userId="S::a081177@aivle.kt.co.kr::4c776279-7977-46b4-808c-0922da5794f9" providerId="AD" clId="Web-{70548076-35A0-D831-652C-0A5DEB03DCE2}" dt="2026-01-16T07:28:56.915" v="69"/>
        <pc:sldMkLst>
          <pc:docMk/>
          <pc:sldMk cId="1609085179" sldId="280"/>
        </pc:sldMkLst>
        <pc:graphicFrameChg chg="mod modGraphic">
          <ac:chgData name="이도현" userId="S::a081177@aivle.kt.co.kr::4c776279-7977-46b4-808c-0922da5794f9" providerId="AD" clId="Web-{70548076-35A0-D831-652C-0A5DEB03DCE2}" dt="2026-01-16T07:28:56.915" v="69"/>
          <ac:graphicFrameMkLst>
            <pc:docMk/>
            <pc:sldMk cId="1609085179" sldId="280"/>
            <ac:graphicFrameMk id="7" creationId="{00000000-0000-0000-0000-000000000000}"/>
          </ac:graphicFrameMkLst>
        </pc:graphicFrameChg>
        <pc:graphicFrameChg chg="mod modGraphic">
          <ac:chgData name="이도현" userId="S::a081177@aivle.kt.co.kr::4c776279-7977-46b4-808c-0922da5794f9" providerId="AD" clId="Web-{70548076-35A0-D831-652C-0A5DEB03DCE2}" dt="2026-01-16T07:28:52.696" v="10"/>
          <ac:graphicFrameMkLst>
            <pc:docMk/>
            <pc:sldMk cId="1609085179" sldId="280"/>
            <ac:graphicFrameMk id="8" creationId="{00000000-0000-0000-0000-000000000000}"/>
          </ac:graphicFrameMkLst>
        </pc:graphicFrameChg>
      </pc:sldChg>
    </pc:docChg>
  </pc:docChgLst>
  <pc:docChgLst>
    <pc:chgData name="이도현" userId="S::a081177@aivle.kt.co.kr::4c776279-7977-46b4-808c-0922da5794f9" providerId="AD" clId="Web-{D2B18ADC-463D-B6A1-C92D-2B7EEDC41A76}"/>
    <pc:docChg chg="addSld delSld modSld sldOrd modSection">
      <pc:chgData name="이도현" userId="S::a081177@aivle.kt.co.kr::4c776279-7977-46b4-808c-0922da5794f9" providerId="AD" clId="Web-{D2B18ADC-463D-B6A1-C92D-2B7EEDC41A76}" dt="2026-01-09T01:02:01.376" v="1061"/>
      <pc:docMkLst>
        <pc:docMk/>
      </pc:docMkLst>
    </pc:docChg>
  </pc:docChgLst>
  <pc:docChgLst>
    <pc:chgData name="이도현" userId="S::a081177@aivle.kt.co.kr::4c776279-7977-46b4-808c-0922da5794f9" providerId="AD" clId="Web-{88AA9B96-3624-0D25-679A-A4BF73294CBD}"/>
    <pc:docChg chg="sldOrd">
      <pc:chgData name="이도현" userId="S::a081177@aivle.kt.co.kr::4c776279-7977-46b4-808c-0922da5794f9" providerId="AD" clId="Web-{88AA9B96-3624-0D25-679A-A4BF73294CBD}" dt="2026-01-13T00:58:41.847" v="2"/>
      <pc:docMkLst>
        <pc:docMk/>
      </pc:docMkLst>
    </pc:docChg>
  </pc:docChgLst>
  <pc:docChgLst>
    <pc:chgData name="이도현" userId="S::a081177@aivle.kt.co.kr::4c776279-7977-46b4-808c-0922da5794f9" providerId="AD" clId="Web-{428B2EBE-9232-F694-BAB5-701C27C2F685}"/>
    <pc:docChg chg="addSld delSld modSld delSection modSection">
      <pc:chgData name="이도현" userId="S::a081177@aivle.kt.co.kr::4c776279-7977-46b4-808c-0922da5794f9" providerId="AD" clId="Web-{428B2EBE-9232-F694-BAB5-701C27C2F685}" dt="2026-01-16T07:00:42.478" v="656"/>
      <pc:docMkLst>
        <pc:docMk/>
      </pc:docMkLst>
      <pc:sldChg chg="add">
        <pc:chgData name="이도현" userId="S::a081177@aivle.kt.co.kr::4c776279-7977-46b4-808c-0922da5794f9" providerId="AD" clId="Web-{428B2EBE-9232-F694-BAB5-701C27C2F685}" dt="2026-01-16T04:10:22.310" v="24"/>
        <pc:sldMkLst>
          <pc:docMk/>
          <pc:sldMk cId="3785870241" sldId="276"/>
        </pc:sldMkLst>
      </pc:sldChg>
      <pc:sldChg chg="modSp add del">
        <pc:chgData name="이도현" userId="S::a081177@aivle.kt.co.kr::4c776279-7977-46b4-808c-0922da5794f9" providerId="AD" clId="Web-{428B2EBE-9232-F694-BAB5-701C27C2F685}" dt="2026-01-16T04:19:11.664" v="236"/>
        <pc:sldMkLst>
          <pc:docMk/>
          <pc:sldMk cId="1609085179" sldId="280"/>
        </pc:sldMkLst>
        <pc:spChg chg="mod">
          <ac:chgData name="이도현" userId="S::a081177@aivle.kt.co.kr::4c776279-7977-46b4-808c-0922da5794f9" providerId="AD" clId="Web-{428B2EBE-9232-F694-BAB5-701C27C2F685}" dt="2026-01-16T04:19:11.508" v="235"/>
          <ac:spMkLst>
            <pc:docMk/>
            <pc:sldMk cId="1609085179" sldId="280"/>
            <ac:spMk id="6" creationId="{F8679D0C-7F4F-E14B-7A72-ECD510569ED2}"/>
          </ac:spMkLst>
        </pc:spChg>
        <pc:spChg chg="mod">
          <ac:chgData name="이도현" userId="S::a081177@aivle.kt.co.kr::4c776279-7977-46b4-808c-0922da5794f9" providerId="AD" clId="Web-{428B2EBE-9232-F694-BAB5-701C27C2F685}" dt="2026-01-16T04:19:11.664" v="236"/>
          <ac:spMkLst>
            <pc:docMk/>
            <pc:sldMk cId="1609085179" sldId="280"/>
            <ac:spMk id="14" creationId="{6CFEE102-4F98-693B-65D4-9CC3C0CF3EA3}"/>
          </ac:spMkLst>
        </pc:spChg>
      </pc:sldChg>
      <pc:sldChg chg="delSp modSp add">
        <pc:chgData name="이도현" userId="S::a081177@aivle.kt.co.kr::4c776279-7977-46b4-808c-0922da5794f9" providerId="AD" clId="Web-{428B2EBE-9232-F694-BAB5-701C27C2F685}" dt="2026-01-16T06:53:38.050" v="632" actId="14100"/>
        <pc:sldMkLst>
          <pc:docMk/>
          <pc:sldMk cId="2900596933" sldId="282"/>
        </pc:sldMkLst>
        <pc:spChg chg="mod topLvl">
          <ac:chgData name="이도현" userId="S::a081177@aivle.kt.co.kr::4c776279-7977-46b4-808c-0922da5794f9" providerId="AD" clId="Web-{428B2EBE-9232-F694-BAB5-701C27C2F685}" dt="2026-01-16T04:26:02.942" v="289"/>
          <ac:spMkLst>
            <pc:docMk/>
            <pc:sldMk cId="2900596933" sldId="282"/>
            <ac:spMk id="2" creationId="{19A61A13-84C2-6EE9-2A79-F0F31A87A42A}"/>
          </ac:spMkLst>
        </pc:spChg>
        <pc:spChg chg="mod topLvl">
          <ac:chgData name="이도현" userId="S::a081177@aivle.kt.co.kr::4c776279-7977-46b4-808c-0922da5794f9" providerId="AD" clId="Web-{428B2EBE-9232-F694-BAB5-701C27C2F685}" dt="2026-01-16T04:26:02.942" v="289"/>
          <ac:spMkLst>
            <pc:docMk/>
            <pc:sldMk cId="2900596933" sldId="282"/>
            <ac:spMk id="3" creationId="{FCEC3959-60AD-65D4-5481-B6FE7CAB0DBB}"/>
          </ac:spMkLst>
        </pc:spChg>
        <pc:spChg chg="mod">
          <ac:chgData name="이도현" userId="S::a081177@aivle.kt.co.kr::4c776279-7977-46b4-808c-0922da5794f9" providerId="AD" clId="Web-{428B2EBE-9232-F694-BAB5-701C27C2F685}" dt="2026-01-16T04:19:44.258" v="252"/>
          <ac:spMkLst>
            <pc:docMk/>
            <pc:sldMk cId="2900596933" sldId="282"/>
            <ac:spMk id="9" creationId="{4DD8DE16-D717-EF00-7F2F-5C5BF9D0A75D}"/>
          </ac:spMkLst>
        </pc:spChg>
        <pc:spChg chg="mod">
          <ac:chgData name="이도현" userId="S::a081177@aivle.kt.co.kr::4c776279-7977-46b4-808c-0922da5794f9" providerId="AD" clId="Web-{428B2EBE-9232-F694-BAB5-701C27C2F685}" dt="2026-01-16T04:19:44.415" v="253"/>
          <ac:spMkLst>
            <pc:docMk/>
            <pc:sldMk cId="2900596933" sldId="282"/>
            <ac:spMk id="15" creationId="{6CFEE102-4F98-693B-65D4-9CC3C0CF3EA3}"/>
          </ac:spMkLst>
        </pc:spChg>
        <pc:spChg chg="mod topLvl">
          <ac:chgData name="이도현" userId="S::a081177@aivle.kt.co.kr::4c776279-7977-46b4-808c-0922da5794f9" providerId="AD" clId="Web-{428B2EBE-9232-F694-BAB5-701C27C2F685}" dt="2026-01-16T04:26:02.942" v="289"/>
          <ac:spMkLst>
            <pc:docMk/>
            <pc:sldMk cId="2900596933" sldId="282"/>
            <ac:spMk id="19" creationId="{DBD87BDD-2864-4C51-ABC7-18F4591DA27A}"/>
          </ac:spMkLst>
        </pc:spChg>
        <pc:spChg chg="mod topLvl">
          <ac:chgData name="이도현" userId="S::a081177@aivle.kt.co.kr::4c776279-7977-46b4-808c-0922da5794f9" providerId="AD" clId="Web-{428B2EBE-9232-F694-BAB5-701C27C2F685}" dt="2026-01-16T04:26:02.942" v="289"/>
          <ac:spMkLst>
            <pc:docMk/>
            <pc:sldMk cId="2900596933" sldId="282"/>
            <ac:spMk id="21" creationId="{BA4FF36C-C613-469A-BE01-C3A88A3DECD6}"/>
          </ac:spMkLst>
        </pc:spChg>
        <pc:spChg chg="mod topLvl">
          <ac:chgData name="이도현" userId="S::a081177@aivle.kt.co.kr::4c776279-7977-46b4-808c-0922da5794f9" providerId="AD" clId="Web-{428B2EBE-9232-F694-BAB5-701C27C2F685}" dt="2026-01-16T06:53:37.988" v="631" actId="14100"/>
          <ac:spMkLst>
            <pc:docMk/>
            <pc:sldMk cId="2900596933" sldId="282"/>
            <ac:spMk id="447" creationId="{00000000-0000-0000-0000-000000000000}"/>
          </ac:spMkLst>
        </pc:spChg>
        <pc:spChg chg="mod topLvl">
          <ac:chgData name="이도현" userId="S::a081177@aivle.kt.co.kr::4c776279-7977-46b4-808c-0922da5794f9" providerId="AD" clId="Web-{428B2EBE-9232-F694-BAB5-701C27C2F685}" dt="2026-01-16T06:53:38.050" v="632" actId="14100"/>
          <ac:spMkLst>
            <pc:docMk/>
            <pc:sldMk cId="2900596933" sldId="282"/>
            <ac:spMk id="450" creationId="{00000000-0000-0000-0000-000000000000}"/>
          </ac:spMkLst>
        </pc:spChg>
      </pc:sldChg>
      <pc:sldChg chg="addSp delSp modSp add del">
        <pc:chgData name="이도현" userId="S::a081177@aivle.kt.co.kr::4c776279-7977-46b4-808c-0922da5794f9" providerId="AD" clId="Web-{428B2EBE-9232-F694-BAB5-701C27C2F685}" dt="2026-01-16T06:54:56.411" v="654" actId="1076"/>
        <pc:sldMkLst>
          <pc:docMk/>
          <pc:sldMk cId="137517522" sldId="293"/>
        </pc:sldMkLst>
        <pc:spChg chg="add mod">
          <ac:chgData name="이도현" userId="S::a081177@aivle.kt.co.kr::4c776279-7977-46b4-808c-0922da5794f9" providerId="AD" clId="Web-{428B2EBE-9232-F694-BAB5-701C27C2F685}" dt="2026-01-16T06:54:56.395" v="653" actId="1076"/>
          <ac:spMkLst>
            <pc:docMk/>
            <pc:sldMk cId="137517522" sldId="293"/>
            <ac:spMk id="7" creationId="{A72137EA-3763-35FF-DF35-0330AACE7F40}"/>
          </ac:spMkLst>
        </pc:spChg>
        <pc:spChg chg="mod">
          <ac:chgData name="이도현" userId="S::a081177@aivle.kt.co.kr::4c776279-7977-46b4-808c-0922da5794f9" providerId="AD" clId="Web-{428B2EBE-9232-F694-BAB5-701C27C2F685}" dt="2026-01-16T04:19:52.227" v="262"/>
          <ac:spMkLst>
            <pc:docMk/>
            <pc:sldMk cId="137517522" sldId="293"/>
            <ac:spMk id="9" creationId="{0C5464D0-927D-D383-254F-02FF7EC562B6}"/>
          </ac:spMkLst>
        </pc:spChg>
        <pc:spChg chg="add mod">
          <ac:chgData name="이도현" userId="S::a081177@aivle.kt.co.kr::4c776279-7977-46b4-808c-0922da5794f9" providerId="AD" clId="Web-{428B2EBE-9232-F694-BAB5-701C27C2F685}" dt="2026-01-16T06:54:56.411" v="654" actId="1076"/>
          <ac:spMkLst>
            <pc:docMk/>
            <pc:sldMk cId="137517522" sldId="293"/>
            <ac:spMk id="10" creationId="{174147EB-0B79-91ED-C74B-C5180F3312C5}"/>
          </ac:spMkLst>
        </pc:spChg>
        <pc:spChg chg="mod">
          <ac:chgData name="이도현" userId="S::a081177@aivle.kt.co.kr::4c776279-7977-46b4-808c-0922da5794f9" providerId="AD" clId="Web-{428B2EBE-9232-F694-BAB5-701C27C2F685}" dt="2026-01-16T04:19:52.368" v="263"/>
          <ac:spMkLst>
            <pc:docMk/>
            <pc:sldMk cId="137517522" sldId="293"/>
            <ac:spMk id="15" creationId="{2B3E5BA9-A9F6-5CD6-728F-8230CD459474}"/>
          </ac:spMkLst>
        </pc:spChg>
      </pc:sldChg>
    </pc:docChg>
  </pc:docChgLst>
  <pc:docChgLst>
    <pc:chgData name="윤서현" userId="S::a081118@aivle.kt.co.kr::8f3aa454-7710-4622-a36a-7465ae8febd4" providerId="AD" clId="Web-{2D4F9571-2D9F-56C7-8301-C178E17474A5}"/>
    <pc:docChg chg="modSld">
      <pc:chgData name="윤서현" userId="S::a081118@aivle.kt.co.kr::8f3aa454-7710-4622-a36a-7465ae8febd4" providerId="AD" clId="Web-{2D4F9571-2D9F-56C7-8301-C178E17474A5}" dt="2026-01-09T07:15:55.376" v="33"/>
      <pc:docMkLst>
        <pc:docMk/>
      </pc:docMkLst>
    </pc:docChg>
  </pc:docChgLst>
  <pc:docChgLst>
    <pc:chgData name="최준형" userId="S::a081008@aivle.kt.co.kr::a60acac4-84c0-4398-9ab3-0b25fe233f57" providerId="AD" clId="Web-{4771AB41-1AC1-AAE0-7D19-CDD97719C2C7}"/>
    <pc:docChg chg="modSld">
      <pc:chgData name="최준형" userId="S::a081008@aivle.kt.co.kr::a60acac4-84c0-4398-9ab3-0b25fe233f57" providerId="AD" clId="Web-{4771AB41-1AC1-AAE0-7D19-CDD97719C2C7}" dt="2026-01-09T06:57:56.879" v="8" actId="20577"/>
      <pc:docMkLst>
        <pc:docMk/>
      </pc:docMkLst>
    </pc:docChg>
  </pc:docChgLst>
  <pc:docChgLst>
    <pc:chgData name="이도현" userId="S::a081177@aivle.kt.co.kr::4c776279-7977-46b4-808c-0922da5794f9" providerId="AD" clId="Web-{71122255-939E-2E62-404C-AC6C0CB7288B}"/>
    <pc:docChg chg="modSld">
      <pc:chgData name="이도현" userId="S::a081177@aivle.kt.co.kr::4c776279-7977-46b4-808c-0922da5794f9" providerId="AD" clId="Web-{71122255-939E-2E62-404C-AC6C0CB7288B}" dt="2026-01-23T03:58:34.420" v="56"/>
      <pc:docMkLst>
        <pc:docMk/>
      </pc:docMkLst>
      <pc:sldChg chg="addSp delSp modSp">
        <pc:chgData name="이도현" userId="S::a081177@aivle.kt.co.kr::4c776279-7977-46b4-808c-0922da5794f9" providerId="AD" clId="Web-{71122255-939E-2E62-404C-AC6C0CB7288B}" dt="2026-01-23T02:36:32.220" v="16" actId="1076"/>
        <pc:sldMkLst>
          <pc:docMk/>
          <pc:sldMk cId="3387891016" sldId="272"/>
        </pc:sldMkLst>
        <pc:spChg chg="del">
          <ac:chgData name="이도현" userId="S::a081177@aivle.kt.co.kr::4c776279-7977-46b4-808c-0922da5794f9" providerId="AD" clId="Web-{71122255-939E-2E62-404C-AC6C0CB7288B}" dt="2026-01-23T02:30:15.122" v="0"/>
          <ac:spMkLst>
            <pc:docMk/>
            <pc:sldMk cId="3387891016" sldId="272"/>
            <ac:spMk id="4" creationId="{B12C9614-F18F-C4C9-3B6D-203A8296536E}"/>
          </ac:spMkLst>
        </pc:spChg>
        <pc:graphicFrameChg chg="mod modGraphic">
          <ac:chgData name="이도현" userId="S::a081177@aivle.kt.co.kr::4c776279-7977-46b4-808c-0922da5794f9" providerId="AD" clId="Web-{71122255-939E-2E62-404C-AC6C0CB7288B}" dt="2026-01-23T02:36:21.313" v="15"/>
          <ac:graphicFrameMkLst>
            <pc:docMk/>
            <pc:sldMk cId="3387891016" sldId="272"/>
            <ac:graphicFrameMk id="13" creationId="{56268E0F-6747-4F61-A418-66810668A057}"/>
          </ac:graphicFrameMkLst>
        </pc:graphicFrameChg>
        <pc:picChg chg="add del mod">
          <ac:chgData name="이도현" userId="S::a081177@aivle.kt.co.kr::4c776279-7977-46b4-808c-0922da5794f9" providerId="AD" clId="Web-{71122255-939E-2E62-404C-AC6C0CB7288B}" dt="2026-01-23T02:35:46.312" v="10"/>
          <ac:picMkLst>
            <pc:docMk/>
            <pc:sldMk cId="3387891016" sldId="272"/>
            <ac:picMk id="2" creationId="{E98DAA72-2CFB-284C-7179-DD3E4725E22C}"/>
          </ac:picMkLst>
        </pc:picChg>
        <pc:picChg chg="add mod">
          <ac:chgData name="이도현" userId="S::a081177@aivle.kt.co.kr::4c776279-7977-46b4-808c-0922da5794f9" providerId="AD" clId="Web-{71122255-939E-2E62-404C-AC6C0CB7288B}" dt="2026-01-23T02:36:32.220" v="16" actId="1076"/>
          <ac:picMkLst>
            <pc:docMk/>
            <pc:sldMk cId="3387891016" sldId="272"/>
            <ac:picMk id="5" creationId="{B3C683E1-4D97-6CF8-DA7B-8F4FDE301839}"/>
          </ac:picMkLst>
        </pc:picChg>
      </pc:sldChg>
      <pc:sldChg chg="modSp">
        <pc:chgData name="이도현" userId="S::a081177@aivle.kt.co.kr::4c776279-7977-46b4-808c-0922da5794f9" providerId="AD" clId="Web-{71122255-939E-2E62-404C-AC6C0CB7288B}" dt="2026-01-23T03:58:34.420" v="56"/>
        <pc:sldMkLst>
          <pc:docMk/>
          <pc:sldMk cId="1597253247" sldId="294"/>
        </pc:sldMkLst>
        <pc:graphicFrameChg chg="mod modGraphic">
          <ac:chgData name="이도현" userId="S::a081177@aivle.kt.co.kr::4c776279-7977-46b4-808c-0922da5794f9" providerId="AD" clId="Web-{71122255-939E-2E62-404C-AC6C0CB7288B}" dt="2026-01-23T03:58:34.420" v="56"/>
          <ac:graphicFrameMkLst>
            <pc:docMk/>
            <pc:sldMk cId="1597253247" sldId="294"/>
            <ac:graphicFrameMk id="7" creationId="{A142CAB1-A65E-81E5-5C95-667553E80B2F}"/>
          </ac:graphicFrameMkLst>
        </pc:graphicFrameChg>
      </pc:sldChg>
    </pc:docChg>
  </pc:docChgLst>
  <pc:docChgLst>
    <pc:chgData name="이도현" userId="S::a081177@aivle.kt.co.kr::4c776279-7977-46b4-808c-0922da5794f9" providerId="AD" clId="Web-{02A9B576-CF20-B4FB-9137-803033D593B4}"/>
    <pc:docChg chg="addSld modSld">
      <pc:chgData name="이도현" userId="S::a081177@aivle.kt.co.kr::4c776279-7977-46b4-808c-0922da5794f9" providerId="AD" clId="Web-{02A9B576-CF20-B4FB-9137-803033D593B4}" dt="2026-01-20T00:27:49.111" v="103"/>
      <pc:docMkLst>
        <pc:docMk/>
      </pc:docMkLst>
      <pc:sldChg chg="modSp add replId">
        <pc:chgData name="이도현" userId="S::a081177@aivle.kt.co.kr::4c776279-7977-46b4-808c-0922da5794f9" providerId="AD" clId="Web-{02A9B576-CF20-B4FB-9137-803033D593B4}" dt="2026-01-20T00:27:49.111" v="103"/>
        <pc:sldMkLst>
          <pc:docMk/>
          <pc:sldMk cId="1597253247" sldId="294"/>
        </pc:sldMkLst>
        <pc:spChg chg="mod">
          <ac:chgData name="이도현" userId="S::a081177@aivle.kt.co.kr::4c776279-7977-46b4-808c-0922da5794f9" providerId="AD" clId="Web-{02A9B576-CF20-B4FB-9137-803033D593B4}" dt="2026-01-20T00:24:43.359" v="3" actId="20577"/>
          <ac:spMkLst>
            <pc:docMk/>
            <pc:sldMk cId="1597253247" sldId="294"/>
            <ac:spMk id="13" creationId="{0E3D4290-14BA-8790-DCEA-68492EA75F6F}"/>
          </ac:spMkLst>
        </pc:spChg>
        <pc:graphicFrameChg chg="mod modGraphic">
          <ac:chgData name="이도현" userId="S::a081177@aivle.kt.co.kr::4c776279-7977-46b4-808c-0922da5794f9" providerId="AD" clId="Web-{02A9B576-CF20-B4FB-9137-803033D593B4}" dt="2026-01-20T00:27:49.111" v="103"/>
          <ac:graphicFrameMkLst>
            <pc:docMk/>
            <pc:sldMk cId="1597253247" sldId="294"/>
            <ac:graphicFrameMk id="7" creationId="{A142CAB1-A65E-81E5-5C95-667553E80B2F}"/>
          </ac:graphicFrameMkLst>
        </pc:graphicFrameChg>
      </pc:sldChg>
    </pc:docChg>
  </pc:docChgLst>
  <pc:docChgLst>
    <pc:chgData name="윤서현" userId="S::a081118@aivle.kt.co.kr::8f3aa454-7710-4622-a36a-7465ae8febd4" providerId="AD" clId="Web-{71E63384-F798-0BE3-155A-5C13575431E8}"/>
    <pc:docChg chg="addSld modSld">
      <pc:chgData name="윤서현" userId="S::a081118@aivle.kt.co.kr::8f3aa454-7710-4622-a36a-7465ae8febd4" providerId="AD" clId="Web-{71E63384-F798-0BE3-155A-5C13575431E8}" dt="2026-01-02T07:21:01.064" v="507"/>
      <pc:docMkLst>
        <pc:docMk/>
      </pc:docMkLst>
    </pc:docChg>
  </pc:docChgLst>
  <pc:docChgLst>
    <pc:chgData name="성건모" userId="S::a081086@aivle.kt.co.kr::946d0ab2-9825-4d9a-a717-6c8ecca41f1e" providerId="AD" clId="Web-{6E383FEB-E600-D163-A479-5E9A63735F5E}"/>
    <pc:docChg chg="modSld">
      <pc:chgData name="성건모" userId="S::a081086@aivle.kt.co.kr::946d0ab2-9825-4d9a-a717-6c8ecca41f1e" providerId="AD" clId="Web-{6E383FEB-E600-D163-A479-5E9A63735F5E}" dt="2026-01-02T07:36:57.524" v="573"/>
      <pc:docMkLst>
        <pc:docMk/>
      </pc:docMkLst>
    </pc:docChg>
  </pc:docChgLst>
  <pc:docChgLst>
    <pc:chgData name="이도현" userId="S::a081177@aivle.kt.co.kr::4c776279-7977-46b4-808c-0922da5794f9" providerId="AD" clId="Web-{E1E7418E-B40D-4BBB-E71A-57641EF6129A}"/>
    <pc:docChg chg="modSld">
      <pc:chgData name="이도현" userId="S::a081177@aivle.kt.co.kr::4c776279-7977-46b4-808c-0922da5794f9" providerId="AD" clId="Web-{E1E7418E-B40D-4BBB-E71A-57641EF6129A}" dt="2026-01-02T07:47:35.125" v="10" actId="1076"/>
      <pc:docMkLst>
        <pc:docMk/>
      </pc:docMkLst>
    </pc:docChg>
  </pc:docChgLst>
  <pc:docChgLst>
    <pc:chgData name="최준형" userId="S::a081008@aivle.kt.co.kr::a60acac4-84c0-4398-9ab3-0b25fe233f57" providerId="AD" clId="Web-{C017B333-25AE-A866-3B13-C9D2EC6F13D9}"/>
    <pc:docChg chg="modSld">
      <pc:chgData name="최준형" userId="S::a081008@aivle.kt.co.kr::a60acac4-84c0-4398-9ab3-0b25fe233f57" providerId="AD" clId="Web-{C017B333-25AE-A866-3B13-C9D2EC6F13D9}" dt="2026-01-22T00:46:48.411" v="259"/>
      <pc:docMkLst>
        <pc:docMk/>
      </pc:docMkLst>
      <pc:sldChg chg="modSp">
        <pc:chgData name="최준형" userId="S::a081008@aivle.kt.co.kr::a60acac4-84c0-4398-9ab3-0b25fe233f57" providerId="AD" clId="Web-{C017B333-25AE-A866-3B13-C9D2EC6F13D9}" dt="2026-01-22T00:46:48.411" v="259"/>
        <pc:sldMkLst>
          <pc:docMk/>
          <pc:sldMk cId="1597253247" sldId="294"/>
        </pc:sldMkLst>
        <pc:spChg chg="mod">
          <ac:chgData name="최준형" userId="S::a081008@aivle.kt.co.kr::a60acac4-84c0-4398-9ab3-0b25fe233f57" providerId="AD" clId="Web-{C017B333-25AE-A866-3B13-C9D2EC6F13D9}" dt="2026-01-22T00:46:37.223" v="251" actId="1076"/>
          <ac:spMkLst>
            <pc:docMk/>
            <pc:sldMk cId="1597253247" sldId="294"/>
            <ac:spMk id="13" creationId="{0E3D4290-14BA-8790-DCEA-68492EA75F6F}"/>
          </ac:spMkLst>
        </pc:spChg>
        <pc:graphicFrameChg chg="mod modGraphic">
          <ac:chgData name="최준형" userId="S::a081008@aivle.kt.co.kr::a60acac4-84c0-4398-9ab3-0b25fe233f57" providerId="AD" clId="Web-{C017B333-25AE-A866-3B13-C9D2EC6F13D9}" dt="2026-01-22T00:46:48.411" v="259"/>
          <ac:graphicFrameMkLst>
            <pc:docMk/>
            <pc:sldMk cId="1597253247" sldId="294"/>
            <ac:graphicFrameMk id="7" creationId="{A142CAB1-A65E-81E5-5C95-667553E80B2F}"/>
          </ac:graphicFrameMkLst>
        </pc:graphicFrameChg>
        <pc:cxnChg chg="mod">
          <ac:chgData name="최준형" userId="S::a081008@aivle.kt.co.kr::a60acac4-84c0-4398-9ab3-0b25fe233f57" providerId="AD" clId="Web-{C017B333-25AE-A866-3B13-C9D2EC6F13D9}" dt="2026-01-22T00:46:37.145" v="250" actId="1076"/>
          <ac:cxnSpMkLst>
            <pc:docMk/>
            <pc:sldMk cId="1597253247" sldId="294"/>
            <ac:cxnSpMk id="10" creationId="{86CE1C1A-EC91-4C07-2999-3CA6EE402A5F}"/>
          </ac:cxnSpMkLst>
        </pc:cxnChg>
      </pc:sldChg>
    </pc:docChg>
  </pc:docChgLst>
  <pc:docChgLst>
    <pc:chgData name="윤서현" userId="S::a081118@aivle.kt.co.kr::8f3aa454-7710-4622-a36a-7465ae8febd4" providerId="AD" clId="Web-{1616F603-29CA-C031-14E3-6D3D43481A0E}"/>
    <pc:docChg chg="addSld modSld sldOrd addSection modSection">
      <pc:chgData name="윤서현" userId="S::a081118@aivle.kt.co.kr::8f3aa454-7710-4622-a36a-7465ae8febd4" providerId="AD" clId="Web-{1616F603-29CA-C031-14E3-6D3D43481A0E}" dt="2026-01-05T08:54:10.007" v="18"/>
      <pc:docMkLst>
        <pc:docMk/>
      </pc:docMkLst>
    </pc:docChg>
  </pc:docChgLst>
  <pc:docChgLst>
    <pc:chgData name="이도현" userId="S::a081177@aivle.kt.co.kr::4c776279-7977-46b4-808c-0922da5794f9" providerId="AD" clId="Web-{F5D97F80-FB5C-B6CF-A13A-7A930ED9393F}"/>
    <pc:docChg chg="delSld modSld">
      <pc:chgData name="이도현" userId="S::a081177@aivle.kt.co.kr::4c776279-7977-46b4-808c-0922da5794f9" providerId="AD" clId="Web-{F5D97F80-FB5C-B6CF-A13A-7A930ED9393F}" dt="2026-01-23T07:23:46.360" v="16"/>
      <pc:docMkLst>
        <pc:docMk/>
      </pc:docMkLst>
      <pc:sldChg chg="modSp">
        <pc:chgData name="이도현" userId="S::a081177@aivle.kt.co.kr::4c776279-7977-46b4-808c-0922da5794f9" providerId="AD" clId="Web-{F5D97F80-FB5C-B6CF-A13A-7A930ED9393F}" dt="2026-01-23T07:20:52.575" v="2" actId="20577"/>
        <pc:sldMkLst>
          <pc:docMk/>
          <pc:sldMk cId="3387891016" sldId="272"/>
        </pc:sldMkLst>
        <pc:spChg chg="mod">
          <ac:chgData name="이도현" userId="S::a081177@aivle.kt.co.kr::4c776279-7977-46b4-808c-0922da5794f9" providerId="AD" clId="Web-{F5D97F80-FB5C-B6CF-A13A-7A930ED9393F}" dt="2026-01-23T07:20:52.575" v="2" actId="20577"/>
          <ac:spMkLst>
            <pc:docMk/>
            <pc:sldMk cId="3387891016" sldId="272"/>
            <ac:spMk id="6" creationId="{3B7A09C6-0574-1B3A-FD14-41BBF632CF35}"/>
          </ac:spMkLst>
        </pc:spChg>
        <pc:spChg chg="mod">
          <ac:chgData name="이도현" userId="S::a081177@aivle.kt.co.kr::4c776279-7977-46b4-808c-0922da5794f9" providerId="AD" clId="Web-{F5D97F80-FB5C-B6CF-A13A-7A930ED9393F}" dt="2026-01-23T07:20:34.307" v="0" actId="20577"/>
          <ac:spMkLst>
            <pc:docMk/>
            <pc:sldMk cId="3387891016" sldId="272"/>
            <ac:spMk id="12" creationId="{6CFEE102-4F98-693B-65D4-9CC3C0CF3EA3}"/>
          </ac:spMkLst>
        </pc:spChg>
      </pc:sldChg>
      <pc:sldChg chg="del">
        <pc:chgData name="이도현" userId="S::a081177@aivle.kt.co.kr::4c776279-7977-46b4-808c-0922da5794f9" providerId="AD" clId="Web-{F5D97F80-FB5C-B6CF-A13A-7A930ED9393F}" dt="2026-01-23T07:23:46.360" v="16"/>
        <pc:sldMkLst>
          <pc:docMk/>
          <pc:sldMk cId="4187221662" sldId="277"/>
        </pc:sldMkLst>
      </pc:sldChg>
      <pc:sldChg chg="modSp">
        <pc:chgData name="이도현" userId="S::a081177@aivle.kt.co.kr::4c776279-7977-46b4-808c-0922da5794f9" providerId="AD" clId="Web-{F5D97F80-FB5C-B6CF-A13A-7A930ED9393F}" dt="2026-01-23T07:21:40.863" v="15"/>
        <pc:sldMkLst>
          <pc:docMk/>
          <pc:sldMk cId="552028719" sldId="308"/>
        </pc:sldMkLst>
        <pc:graphicFrameChg chg="mod modGraphic">
          <ac:chgData name="이도현" userId="S::a081177@aivle.kt.co.kr::4c776279-7977-46b4-808c-0922da5794f9" providerId="AD" clId="Web-{F5D97F80-FB5C-B6CF-A13A-7A930ED9393F}" dt="2026-01-23T07:21:40.863" v="15"/>
          <ac:graphicFrameMkLst>
            <pc:docMk/>
            <pc:sldMk cId="552028719" sldId="308"/>
            <ac:graphicFrameMk id="27" creationId="{00000000-0000-0000-0000-000000000000}"/>
          </ac:graphicFrameMkLst>
        </pc:graphicFrameChg>
      </pc:sldChg>
    </pc:docChg>
  </pc:docChgLst>
  <pc:docChgLst>
    <pc:chgData clId="Web-{71122255-939E-2E62-404C-AC6C0CB7288B}"/>
    <pc:docChg chg="modSld">
      <pc:chgData name="" userId="" providerId="" clId="Web-{71122255-939E-2E62-404C-AC6C0CB7288B}" dt="2026-01-23T02:30:09.654" v="0"/>
      <pc:docMkLst>
        <pc:docMk/>
      </pc:docMkLst>
      <pc:sldChg chg="delSp">
        <pc:chgData name="" userId="" providerId="" clId="Web-{71122255-939E-2E62-404C-AC6C0CB7288B}" dt="2026-01-23T02:30:09.654" v="0"/>
        <pc:sldMkLst>
          <pc:docMk/>
          <pc:sldMk cId="3387891016" sldId="272"/>
        </pc:sldMkLst>
        <pc:picChg chg="del">
          <ac:chgData name="" userId="" providerId="" clId="Web-{71122255-939E-2E62-404C-AC6C0CB7288B}" dt="2026-01-23T02:30:09.654" v="0"/>
          <ac:picMkLst>
            <pc:docMk/>
            <pc:sldMk cId="3387891016" sldId="272"/>
            <ac:picMk id="3" creationId="{66DD1578-664F-E355-7E54-A0221725A9A0}"/>
          </ac:picMkLst>
        </pc:picChg>
      </pc:sldChg>
    </pc:docChg>
  </pc:docChgLst>
  <pc:docChgLst>
    <pc:chgData name="성건모" userId="S::a081086@aivle.kt.co.kr::946d0ab2-9825-4d9a-a717-6c8ecca41f1e" providerId="AD" clId="Web-{0F5C5D6F-87C1-C746-F09F-AA9327CA0791}"/>
    <pc:docChg chg="modSld">
      <pc:chgData name="성건모" userId="S::a081086@aivle.kt.co.kr::946d0ab2-9825-4d9a-a717-6c8ecca41f1e" providerId="AD" clId="Web-{0F5C5D6F-87C1-C746-F09F-AA9327CA0791}" dt="2026-01-08T00:41:10.072" v="119"/>
      <pc:docMkLst>
        <pc:docMk/>
      </pc:docMkLst>
    </pc:docChg>
  </pc:docChgLst>
  <pc:docChgLst>
    <pc:chgData name="이도현" userId="S::a081177@aivle.kt.co.kr::4c776279-7977-46b4-808c-0922da5794f9" providerId="AD" clId="Web-{1A3192BE-E9B6-E487-A338-127BAF433ED5}"/>
    <pc:docChg chg="addSld delSld modSld sldOrd modSection">
      <pc:chgData name="이도현" userId="S::a081177@aivle.kt.co.kr::4c776279-7977-46b4-808c-0922da5794f9" providerId="AD" clId="Web-{1A3192BE-E9B6-E487-A338-127BAF433ED5}" dt="2026-01-08T01:19:33.992" v="162"/>
      <pc:docMkLst>
        <pc:docMk/>
      </pc:docMkLst>
    </pc:docChg>
  </pc:docChgLst>
  <pc:docChgLst>
    <pc:chgData name="성건모" userId="S::a081086@aivle.kt.co.kr::946d0ab2-9825-4d9a-a717-6c8ecca41f1e" providerId="AD" clId="Web-{E7789561-72D1-AC06-6E4E-E947907BF1C0}"/>
    <pc:docChg chg="modSld">
      <pc:chgData name="성건모" userId="S::a081086@aivle.kt.co.kr::946d0ab2-9825-4d9a-a717-6c8ecca41f1e" providerId="AD" clId="Web-{E7789561-72D1-AC06-6E4E-E947907BF1C0}" dt="2026-01-22T00:45:29.611" v="363"/>
      <pc:docMkLst>
        <pc:docMk/>
      </pc:docMkLst>
      <pc:sldChg chg="modSp">
        <pc:chgData name="성건모" userId="S::a081086@aivle.kt.co.kr::946d0ab2-9825-4d9a-a717-6c8ecca41f1e" providerId="AD" clId="Web-{E7789561-72D1-AC06-6E4E-E947907BF1C0}" dt="2026-01-22T00:45:29.611" v="363"/>
        <pc:sldMkLst>
          <pc:docMk/>
          <pc:sldMk cId="1597253247" sldId="294"/>
        </pc:sldMkLst>
        <pc:graphicFrameChg chg="mod modGraphic">
          <ac:chgData name="성건모" userId="S::a081086@aivle.kt.co.kr::946d0ab2-9825-4d9a-a717-6c8ecca41f1e" providerId="AD" clId="Web-{E7789561-72D1-AC06-6E4E-E947907BF1C0}" dt="2026-01-22T00:45:29.611" v="363"/>
          <ac:graphicFrameMkLst>
            <pc:docMk/>
            <pc:sldMk cId="1597253247" sldId="294"/>
            <ac:graphicFrameMk id="7" creationId="{A142CAB1-A65E-81E5-5C95-667553E80B2F}"/>
          </ac:graphicFrameMkLst>
        </pc:graphicFrameChg>
      </pc:sldChg>
    </pc:docChg>
  </pc:docChgLst>
  <pc:docChgLst>
    <pc:chgData name="성건모" userId="S::a081086@aivle.kt.co.kr::946d0ab2-9825-4d9a-a717-6c8ecca41f1e" providerId="AD" clId="Web-{21E63C24-BE7A-371B-0894-79B2EE3ECBC2}"/>
    <pc:docChg chg="modSld">
      <pc:chgData name="성건모" userId="S::a081086@aivle.kt.co.kr::946d0ab2-9825-4d9a-a717-6c8ecca41f1e" providerId="AD" clId="Web-{21E63C24-BE7A-371B-0894-79B2EE3ECBC2}" dt="2026-01-20T00:32:36.967" v="27"/>
      <pc:docMkLst>
        <pc:docMk/>
      </pc:docMkLst>
      <pc:sldChg chg="modSp">
        <pc:chgData name="성건모" userId="S::a081086@aivle.kt.co.kr::946d0ab2-9825-4d9a-a717-6c8ecca41f1e" providerId="AD" clId="Web-{21E63C24-BE7A-371B-0894-79B2EE3ECBC2}" dt="2026-01-20T00:32:36.967" v="27"/>
        <pc:sldMkLst>
          <pc:docMk/>
          <pc:sldMk cId="1597253247" sldId="294"/>
        </pc:sldMkLst>
        <pc:graphicFrameChg chg="mod modGraphic">
          <ac:chgData name="성건모" userId="S::a081086@aivle.kt.co.kr::946d0ab2-9825-4d9a-a717-6c8ecca41f1e" providerId="AD" clId="Web-{21E63C24-BE7A-371B-0894-79B2EE3ECBC2}" dt="2026-01-20T00:32:36.967" v="27"/>
          <ac:graphicFrameMkLst>
            <pc:docMk/>
            <pc:sldMk cId="1597253247" sldId="294"/>
            <ac:graphicFrameMk id="7" creationId="{A142CAB1-A65E-81E5-5C95-667553E80B2F}"/>
          </ac:graphicFrameMkLst>
        </pc:graphicFrameChg>
      </pc:sldChg>
    </pc:docChg>
  </pc:docChgLst>
  <pc:docChgLst>
    <pc:chgData name="김채린" userId="S::a081123@aivle.kt.co.kr::9c027507-ad66-49c3-aced-daed1b8e32ab" providerId="AD" clId="Web-{23EE2731-2222-FDC6-A404-952E01F1CD24}"/>
    <pc:docChg chg="sldOrd">
      <pc:chgData name="김채린" userId="S::a081123@aivle.kt.co.kr::9c027507-ad66-49c3-aced-daed1b8e32ab" providerId="AD" clId="Web-{23EE2731-2222-FDC6-A404-952E01F1CD24}" dt="2026-01-09T06:57:26.181" v="0"/>
      <pc:docMkLst>
        <pc:docMk/>
      </pc:docMkLst>
    </pc:docChg>
  </pc:docChgLst>
  <pc:docChgLst>
    <pc:chgData name="이도현" userId="S::a081177@aivle.kt.co.kr::4c776279-7977-46b4-808c-0922da5794f9" providerId="AD" clId="Web-{BCA09460-2304-B735-5202-0D4C6D7F8B1D}"/>
    <pc:docChg chg="addSld delSld modSld">
      <pc:chgData name="이도현" userId="S::a081177@aivle.kt.co.kr::4c776279-7977-46b4-808c-0922da5794f9" providerId="AD" clId="Web-{BCA09460-2304-B735-5202-0D4C6D7F8B1D}" dt="2026-01-02T07:47:04.123" v="6"/>
      <pc:docMkLst>
        <pc:docMk/>
      </pc:docMkLst>
    </pc:docChg>
  </pc:docChgLst>
  <pc:docChgLst>
    <pc:chgData name="이도현" userId="S::a081177@aivle.kt.co.kr::4c776279-7977-46b4-808c-0922da5794f9" providerId="AD" clId="Web-{D8DEB4B4-3D6D-3489-F053-A98E02778C2E}"/>
    <pc:docChg chg="sldOrd delSection">
      <pc:chgData name="이도현" userId="S::a081177@aivle.kt.co.kr::4c776279-7977-46b4-808c-0922da5794f9" providerId="AD" clId="Web-{D8DEB4B4-3D6D-3489-F053-A98E02778C2E}" dt="2026-01-09T02:17:00.023" v="1"/>
      <pc:docMkLst>
        <pc:docMk/>
      </pc:docMkLst>
    </pc:docChg>
  </pc:docChgLst>
  <pc:docChgLst>
    <pc:chgData name="김근우" userId="S::a081151@aivle.kt.co.kr::7c496fb9-60e7-454d-9378-4ced38fe7db5" providerId="AD" clId="Web-{EB63F472-4EE9-F683-25C1-790FDAC6798C}"/>
    <pc:docChg chg="modSld">
      <pc:chgData name="김근우" userId="S::a081151@aivle.kt.co.kr::7c496fb9-60e7-454d-9378-4ced38fe7db5" providerId="AD" clId="Web-{EB63F472-4EE9-F683-25C1-790FDAC6798C}" dt="2026-01-23T00:06:19.812" v="95"/>
      <pc:docMkLst>
        <pc:docMk/>
      </pc:docMkLst>
    </pc:docChg>
  </pc:docChgLst>
  <pc:docChgLst>
    <pc:chgData name="이도현" userId="S::a081177@aivle.kt.co.kr::4c776279-7977-46b4-808c-0922da5794f9" providerId="AD" clId="Web-{3E549FB2-8C82-9273-1616-986DDB8EE01C}"/>
    <pc:docChg chg="modSld">
      <pc:chgData name="이도현" userId="S::a081177@aivle.kt.co.kr::4c776279-7977-46b4-808c-0922da5794f9" providerId="AD" clId="Web-{3E549FB2-8C82-9273-1616-986DDB8EE01C}" dt="2026-01-16T07:46:16.568" v="31"/>
      <pc:docMkLst>
        <pc:docMk/>
      </pc:docMkLst>
      <pc:sldChg chg="modSp">
        <pc:chgData name="이도현" userId="S::a081177@aivle.kt.co.kr::4c776279-7977-46b4-808c-0922da5794f9" providerId="AD" clId="Web-{3E549FB2-8C82-9273-1616-986DDB8EE01C}" dt="2026-01-16T07:45:52.114" v="17"/>
        <pc:sldMkLst>
          <pc:docMk/>
          <pc:sldMk cId="2900596933" sldId="282"/>
        </pc:sldMkLst>
        <pc:spChg chg="mod">
          <ac:chgData name="이도현" userId="S::a081177@aivle.kt.co.kr::4c776279-7977-46b4-808c-0922da5794f9" providerId="AD" clId="Web-{3E549FB2-8C82-9273-1616-986DDB8EE01C}" dt="2026-01-16T07:45:52.114" v="17"/>
          <ac:spMkLst>
            <pc:docMk/>
            <pc:sldMk cId="2900596933" sldId="282"/>
            <ac:spMk id="450" creationId="{00000000-0000-0000-0000-000000000000}"/>
          </ac:spMkLst>
        </pc:spChg>
      </pc:sldChg>
    </pc:docChg>
  </pc:docChgLst>
  <pc:docChgLst>
    <pc:chgData name="이도현" userId="S::a081177@aivle.kt.co.kr::4c776279-7977-46b4-808c-0922da5794f9" providerId="AD" clId="Web-{BCF641BC-868D-A2DC-A687-650FB6CAA029}"/>
    <pc:docChg chg="modSld">
      <pc:chgData name="이도현" userId="S::a081177@aivle.kt.co.kr::4c776279-7977-46b4-808c-0922da5794f9" providerId="AD" clId="Web-{BCF641BC-868D-A2DC-A687-650FB6CAA029}" dt="2026-01-16T07:43:12.191" v="31"/>
      <pc:docMkLst>
        <pc:docMk/>
      </pc:docMkLst>
      <pc:sldChg chg="modSp">
        <pc:chgData name="이도현" userId="S::a081177@aivle.kt.co.kr::4c776279-7977-46b4-808c-0922da5794f9" providerId="AD" clId="Web-{BCF641BC-868D-A2DC-A687-650FB6CAA029}" dt="2026-01-16T07:43:12.191" v="31"/>
        <pc:sldMkLst>
          <pc:docMk/>
          <pc:sldMk cId="1609085179" sldId="280"/>
        </pc:sldMkLst>
        <pc:graphicFrameChg chg="mod modGraphic">
          <ac:chgData name="이도현" userId="S::a081177@aivle.kt.co.kr::4c776279-7977-46b4-808c-0922da5794f9" providerId="AD" clId="Web-{BCF641BC-868D-A2DC-A687-650FB6CAA029}" dt="2026-01-16T07:43:12.191" v="31"/>
          <ac:graphicFrameMkLst>
            <pc:docMk/>
            <pc:sldMk cId="1609085179" sldId="280"/>
            <ac:graphicFrameMk id="8" creationId="{00000000-0000-0000-0000-000000000000}"/>
          </ac:graphicFrameMkLst>
        </pc:graphicFrameChg>
      </pc:sldChg>
    </pc:docChg>
  </pc:docChgLst>
  <pc:docChgLst>
    <pc:chgData name="이도현" userId="S::a081177@aivle.kt.co.kr::4c776279-7977-46b4-808c-0922da5794f9" providerId="AD" clId="Web-{B201963A-DC09-E5C2-05C4-474440EEBCF0}"/>
    <pc:docChg chg="modSld">
      <pc:chgData name="이도현" userId="S::a081177@aivle.kt.co.kr::4c776279-7977-46b4-808c-0922da5794f9" providerId="AD" clId="Web-{B201963A-DC09-E5C2-05C4-474440EEBCF0}" dt="2025-12-29T08:14:41.751" v="18"/>
      <pc:docMkLst>
        <pc:docMk/>
      </pc:docMkLst>
    </pc:docChg>
  </pc:docChgLst>
  <pc:docChgLst>
    <pc:chgData name="성건모" userId="S::a081086@aivle.kt.co.kr::946d0ab2-9825-4d9a-a717-6c8ecca41f1e" providerId="AD" clId="Web-{6A0C403B-46F2-3BCB-485B-FE2628D93BDD}"/>
    <pc:docChg chg="modSld">
      <pc:chgData name="성건모" userId="S::a081086@aivle.kt.co.kr::946d0ab2-9825-4d9a-a717-6c8ecca41f1e" providerId="AD" clId="Web-{6A0C403B-46F2-3BCB-485B-FE2628D93BDD}" dt="2026-01-09T06:58:53.829" v="4"/>
      <pc:docMkLst>
        <pc:docMk/>
      </pc:docMkLst>
    </pc:docChg>
  </pc:docChgLst>
  <pc:docChgLst>
    <pc:chgData name="윤서현" userId="S::a081118@aivle.kt.co.kr::8f3aa454-7710-4622-a36a-7465ae8febd4" providerId="AD" clId="Web-{4EBDE479-E818-9ACB-4BDE-F0957BD186B6}"/>
    <pc:docChg chg="addSld modSld sldOrd">
      <pc:chgData name="윤서현" userId="S::a081118@aivle.kt.co.kr::8f3aa454-7710-4622-a36a-7465ae8febd4" providerId="AD" clId="Web-{4EBDE479-E818-9ACB-4BDE-F0957BD186B6}" dt="2026-01-02T08:39:59.786" v="97"/>
      <pc:docMkLst>
        <pc:docMk/>
      </pc:docMkLst>
      <pc:sldMasterChg chg="addSldLayout">
        <pc:chgData name="윤서현" userId="S::a081118@aivle.kt.co.kr::8f3aa454-7710-4622-a36a-7465ae8febd4" providerId="AD" clId="Web-{4EBDE479-E818-9ACB-4BDE-F0957BD186B6}" dt="2026-01-02T07:57:28.417" v="86"/>
        <pc:sldMasterMkLst>
          <pc:docMk/>
          <pc:sldMasterMk cId="2269369181" sldId="2147483669"/>
        </pc:sldMasterMkLst>
        <pc:sldLayoutChg chg="add">
          <pc:chgData name="윤서현" userId="S::a081118@aivle.kt.co.kr::8f3aa454-7710-4622-a36a-7465ae8febd4" providerId="AD" clId="Web-{4EBDE479-E818-9ACB-4BDE-F0957BD186B6}" dt="2026-01-02T07:57:28.417" v="86"/>
          <pc:sldLayoutMkLst>
            <pc:docMk/>
            <pc:sldMasterMk cId="2269369181" sldId="2147483669"/>
            <pc:sldLayoutMk cId="2379477875" sldId="2147483687"/>
          </pc:sldLayoutMkLst>
        </pc:sldLayoutChg>
      </pc:sldMasterChg>
    </pc:docChg>
  </pc:docChgLst>
  <pc:docChgLst>
    <pc:chgData name="윤서현" userId="S::a081118@aivle.kt.co.kr::8f3aa454-7710-4622-a36a-7465ae8febd4" providerId="AD" clId="Web-{4E774727-E574-9B92-E3E4-2D167C0549F0}"/>
    <pc:docChg chg="addSld modSld modSection">
      <pc:chgData name="윤서현" userId="S::a081118@aivle.kt.co.kr::8f3aa454-7710-4622-a36a-7465ae8febd4" providerId="AD" clId="Web-{4E774727-E574-9B92-E3E4-2D167C0549F0}" dt="2026-01-09T01:01:31.251" v="69" actId="20577"/>
      <pc:docMkLst>
        <pc:docMk/>
      </pc:docMkLst>
    </pc:docChg>
  </pc:docChgLst>
  <pc:docChgLst>
    <pc:chgData name="최준형" userId="S::a081008@aivle.kt.co.kr::a60acac4-84c0-4398-9ab3-0b25fe233f57" providerId="AD" clId="Web-{2DF980A7-B1CA-D8B9-CC98-02E57FD886AC}"/>
    <pc:docChg chg="addSld delSld modSld modSection">
      <pc:chgData name="최준형" userId="S::a081008@aivle.kt.co.kr::a60acac4-84c0-4398-9ab3-0b25fe233f57" providerId="AD" clId="Web-{2DF980A7-B1CA-D8B9-CC98-02E57FD886AC}" dt="2026-01-09T05:28:31.533" v="30" actId="1076"/>
      <pc:docMkLst>
        <pc:docMk/>
      </pc:docMkLst>
    </pc:docChg>
  </pc:docChgLst>
  <pc:docChgLst>
    <pc:chgData name="김근우" userId="S::a081151@aivle.kt.co.kr::7c496fb9-60e7-454d-9378-4ced38fe7db5" providerId="AD" clId="Web-{A29AF845-66C8-FEBE-52A0-1298C2F8EF45}"/>
    <pc:docChg chg="modSld">
      <pc:chgData name="김근우" userId="S::a081151@aivle.kt.co.kr::7c496fb9-60e7-454d-9378-4ced38fe7db5" providerId="AD" clId="Web-{A29AF845-66C8-FEBE-52A0-1298C2F8EF45}" dt="2026-01-20T00:52:00.392" v="19"/>
      <pc:docMkLst>
        <pc:docMk/>
      </pc:docMkLst>
    </pc:docChg>
  </pc:docChgLst>
  <pc:docChgLst>
    <pc:chgData name="이도현" userId="S::a081177@aivle.kt.co.kr::4c776279-7977-46b4-808c-0922da5794f9" providerId="AD" clId="Web-{6311238D-96C9-75D7-59A1-55DFD7918250}"/>
    <pc:docChg chg="modSld">
      <pc:chgData name="이도현" userId="S::a081177@aivle.kt.co.kr::4c776279-7977-46b4-808c-0922da5794f9" providerId="AD" clId="Web-{6311238D-96C9-75D7-59A1-55DFD7918250}" dt="2026-01-20T00:50:13.102" v="161"/>
      <pc:docMkLst>
        <pc:docMk/>
      </pc:docMkLst>
    </pc:docChg>
  </pc:docChgLst>
  <pc:docChgLst>
    <pc:chgData name="이도현" userId="S::a081177@aivle.kt.co.kr::4c776279-7977-46b4-808c-0922da5794f9" providerId="AD" clId="Web-{048A43A1-16EE-790C-3F68-80705290BDDB}"/>
    <pc:docChg chg="modSld">
      <pc:chgData name="이도현" userId="S::a081177@aivle.kt.co.kr::4c776279-7977-46b4-808c-0922da5794f9" providerId="AD" clId="Web-{048A43A1-16EE-790C-3F68-80705290BDDB}" dt="2026-01-09T06:35:21.284" v="1" actId="1076"/>
      <pc:docMkLst>
        <pc:docMk/>
      </pc:docMkLst>
    </pc:docChg>
  </pc:docChgLst>
  <pc:docChgLst>
    <pc:chgData name="김채린" userId="S::a081123@aivle.kt.co.kr::9c027507-ad66-49c3-aced-daed1b8e32ab" providerId="AD" clId="Web-{504C0C59-C7F0-84F8-F152-C72CA22F88DB}"/>
    <pc:docChg chg="modSld">
      <pc:chgData name="김채린" userId="S::a081123@aivle.kt.co.kr::9c027507-ad66-49c3-aced-daed1b8e32ab" providerId="AD" clId="Web-{504C0C59-C7F0-84F8-F152-C72CA22F88DB}" dt="2026-01-09T05:32:01.428" v="31" actId="1076"/>
      <pc:docMkLst>
        <pc:docMk/>
      </pc:docMkLst>
    </pc:docChg>
  </pc:docChgLst>
  <pc:docChgLst>
    <pc:chgData name="이도현" userId="S::a081177@aivle.kt.co.kr::4c776279-7977-46b4-808c-0922da5794f9" providerId="AD" clId="Web-{526E0DEE-1FB6-F6B1-AAA3-E99A70D8289C}"/>
    <pc:docChg chg="modSld">
      <pc:chgData name="이도현" userId="S::a081177@aivle.kt.co.kr::4c776279-7977-46b4-808c-0922da5794f9" providerId="AD" clId="Web-{526E0DEE-1FB6-F6B1-AAA3-E99A70D8289C}" dt="2026-01-22T00:48:15.946" v="1" actId="20577"/>
      <pc:docMkLst>
        <pc:docMk/>
      </pc:docMkLst>
      <pc:sldChg chg="modSp">
        <pc:chgData name="이도현" userId="S::a081177@aivle.kt.co.kr::4c776279-7977-46b4-808c-0922da5794f9" providerId="AD" clId="Web-{526E0DEE-1FB6-F6B1-AAA3-E99A70D8289C}" dt="2026-01-22T00:48:15.946" v="1" actId="20577"/>
        <pc:sldMkLst>
          <pc:docMk/>
          <pc:sldMk cId="4187221662" sldId="277"/>
        </pc:sldMkLst>
        <pc:spChg chg="mod">
          <ac:chgData name="이도현" userId="S::a081177@aivle.kt.co.kr::4c776279-7977-46b4-808c-0922da5794f9" providerId="AD" clId="Web-{526E0DEE-1FB6-F6B1-AAA3-E99A70D8289C}" dt="2026-01-22T00:48:15.946" v="1" actId="20577"/>
          <ac:spMkLst>
            <pc:docMk/>
            <pc:sldMk cId="4187221662" sldId="277"/>
            <ac:spMk id="13" creationId="{6CFEE102-4F98-693B-65D4-9CC3C0CF3EA3}"/>
          </ac:spMkLst>
        </pc:spChg>
      </pc:sldChg>
    </pc:docChg>
  </pc:docChgLst>
  <pc:docChgLst>
    <pc:chgData name="이도현" userId="S::a081177@aivle.kt.co.kr::4c776279-7977-46b4-808c-0922da5794f9" providerId="AD" clId="Web-{60BA0BC9-F43A-2C06-4D8C-6C2B2C5E3667}"/>
    <pc:docChg chg="modSld sldOrd">
      <pc:chgData name="이도현" userId="S::a081177@aivle.kt.co.kr::4c776279-7977-46b4-808c-0922da5794f9" providerId="AD" clId="Web-{60BA0BC9-F43A-2C06-4D8C-6C2B2C5E3667}" dt="2026-01-09T03:59:48.336" v="6"/>
      <pc:docMkLst>
        <pc:docMk/>
      </pc:docMkLst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44D9B-87D9-4A9A-A8E0-A548B755B657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CF90D-E503-4B43-A793-63B9CCFE6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710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fld>
            <a:endParaRPr lang="ko-KR" altLang="en-US"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774724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b5d807d25a_29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1b5d807d25a_29_99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g1b5d807d25a_29_99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14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9385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995A7700-0AE8-045E-DDB5-299B0C9CD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b5d807d25a_29_99:notes">
            <a:extLst>
              <a:ext uri="{FF2B5EF4-FFF2-40B4-BE49-F238E27FC236}">
                <a16:creationId xmlns:a16="http://schemas.microsoft.com/office/drawing/2014/main" id="{90C1FBC7-FC4D-5240-6926-437EFC8798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1b5d807d25a_29_99:notes">
            <a:extLst>
              <a:ext uri="{FF2B5EF4-FFF2-40B4-BE49-F238E27FC236}">
                <a16:creationId xmlns:a16="http://schemas.microsoft.com/office/drawing/2014/main" id="{1C16A8F9-5DD3-59B2-0664-C0810F482B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g1b5d807d25a_29_99:notes">
            <a:extLst>
              <a:ext uri="{FF2B5EF4-FFF2-40B4-BE49-F238E27FC236}">
                <a16:creationId xmlns:a16="http://schemas.microsoft.com/office/drawing/2014/main" id="{F58D16AE-0A3E-135F-27BA-AE0A3A5A6C5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5468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 : </a:t>
            </a:r>
            <a:endParaRPr/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1337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4594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b5d807d25a_29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1" name="Google Shape;421;g1b5d807d25a_29_83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g1b5d807d25a_29_83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6120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b5d807d25a_29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1" name="Google Shape;421;g1b5d807d25a_29_83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g1b5d807d25a_29_83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94586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b5d807d25a_29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1" name="Google Shape;421;g1b5d807d25a_29_83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g1b5d807d25a_29_83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9982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11</a:t>
            </a:fld>
            <a:endParaRPr lang="ko-KR" altLang="en-US"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2130697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>
          <a:extLst>
            <a:ext uri="{FF2B5EF4-FFF2-40B4-BE49-F238E27FC236}">
              <a16:creationId xmlns:a16="http://schemas.microsoft.com/office/drawing/2014/main" id="{1A8ADD66-9065-236D-53A8-019375489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>
            <a:extLst>
              <a:ext uri="{FF2B5EF4-FFF2-40B4-BE49-F238E27FC236}">
                <a16:creationId xmlns:a16="http://schemas.microsoft.com/office/drawing/2014/main" id="{32BB6DC4-19C7-86A3-FC75-737CABF7DC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0" name="Google Shape;400;g1b5d807d25a_29_63:notes">
            <a:extLst>
              <a:ext uri="{FF2B5EF4-FFF2-40B4-BE49-F238E27FC236}">
                <a16:creationId xmlns:a16="http://schemas.microsoft.com/office/drawing/2014/main" id="{C994CAC5-5017-CC27-C0EF-BA8E83C111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g1b5d807d25a_29_63:notes">
            <a:extLst>
              <a:ext uri="{FF2B5EF4-FFF2-40B4-BE49-F238E27FC236}">
                <a16:creationId xmlns:a16="http://schemas.microsoft.com/office/drawing/2014/main" id="{70D0FB9E-46AA-BAF8-8987-E707E45B5A2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3156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b5d807d25a_29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7" name="Google Shape;507;g1b5d807d25a_29_172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맑은 고딕"/>
              <a:ea typeface="맑은 고딕"/>
              <a:cs typeface="맑은 고딕"/>
              <a:sym typeface="맑은 고딕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맑은 고딕"/>
              <a:ea typeface="맑은 고딕"/>
              <a:cs typeface="맑은 고딕"/>
              <a:sym typeface="맑은 고딕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400" b="1">
              <a:latin typeface="맑은 고딕"/>
              <a:ea typeface="맑은 고딕"/>
              <a:cs typeface="맑은 고딕"/>
              <a:sym typeface="맑은 고딕"/>
            </a:endParaRPr>
          </a:p>
        </p:txBody>
      </p:sp>
      <p:sp>
        <p:nvSpPr>
          <p:cNvPr id="508" name="Google Shape;508;g1b5d807d25a_29_172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4025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423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6141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612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C7804B-E956-460B-9E30-2FEA1F7EEB28}"/>
              </a:ext>
            </a:extLst>
          </p:cNvPr>
          <p:cNvSpPr/>
          <p:nvPr userDrawn="1"/>
        </p:nvSpPr>
        <p:spPr>
          <a:xfrm>
            <a:off x="1" y="-1"/>
            <a:ext cx="2768138" cy="5143500"/>
          </a:xfrm>
          <a:prstGeom prst="rect">
            <a:avLst/>
          </a:prstGeom>
          <a:solidFill>
            <a:srgbClr val="C8E7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/>
          </a:p>
        </p:txBody>
      </p:sp>
      <p:sp>
        <p:nvSpPr>
          <p:cNvPr id="7" name="object 8">
            <a:extLst>
              <a:ext uri="{FF2B5EF4-FFF2-40B4-BE49-F238E27FC236}">
                <a16:creationId xmlns:a16="http://schemas.microsoft.com/office/drawing/2014/main" id="{3EDB5C16-8501-4DEA-ABB9-D73FD96C23D4}"/>
              </a:ext>
            </a:extLst>
          </p:cNvPr>
          <p:cNvSpPr/>
          <p:nvPr userDrawn="1"/>
        </p:nvSpPr>
        <p:spPr>
          <a:xfrm>
            <a:off x="336273" y="850874"/>
            <a:ext cx="1755000" cy="135000"/>
          </a:xfrm>
          <a:custGeom>
            <a:avLst/>
            <a:gdLst/>
            <a:ahLst/>
            <a:cxnLst/>
            <a:rect l="l" t="t" r="r" b="b"/>
            <a:pathLst>
              <a:path w="1913254" h="139064">
                <a:moveTo>
                  <a:pt x="1890140" y="0"/>
                </a:moveTo>
                <a:lnTo>
                  <a:pt x="23113" y="0"/>
                </a:lnTo>
                <a:lnTo>
                  <a:pt x="14091" y="1825"/>
                </a:lnTo>
                <a:lnTo>
                  <a:pt x="6746" y="6794"/>
                </a:lnTo>
                <a:lnTo>
                  <a:pt x="1807" y="14144"/>
                </a:lnTo>
                <a:lnTo>
                  <a:pt x="0" y="23113"/>
                </a:lnTo>
                <a:lnTo>
                  <a:pt x="0" y="115824"/>
                </a:lnTo>
                <a:lnTo>
                  <a:pt x="1807" y="124793"/>
                </a:lnTo>
                <a:lnTo>
                  <a:pt x="6746" y="132143"/>
                </a:lnTo>
                <a:lnTo>
                  <a:pt x="14091" y="137112"/>
                </a:lnTo>
                <a:lnTo>
                  <a:pt x="23113" y="138937"/>
                </a:lnTo>
                <a:lnTo>
                  <a:pt x="1890140" y="138937"/>
                </a:lnTo>
                <a:lnTo>
                  <a:pt x="1899110" y="137112"/>
                </a:lnTo>
                <a:lnTo>
                  <a:pt x="1906460" y="132143"/>
                </a:lnTo>
                <a:lnTo>
                  <a:pt x="1911429" y="124793"/>
                </a:lnTo>
                <a:lnTo>
                  <a:pt x="1913254" y="115824"/>
                </a:lnTo>
                <a:lnTo>
                  <a:pt x="1913254" y="23113"/>
                </a:lnTo>
                <a:lnTo>
                  <a:pt x="1911429" y="14144"/>
                </a:lnTo>
                <a:lnTo>
                  <a:pt x="1906460" y="6794"/>
                </a:lnTo>
                <a:lnTo>
                  <a:pt x="1899110" y="1825"/>
                </a:lnTo>
                <a:lnTo>
                  <a:pt x="189014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0" tIns="0" rIns="0" bIns="0" rtlCol="0"/>
          <a:lstStyle/>
          <a:p>
            <a:endParaRPr sz="1013"/>
          </a:p>
        </p:txBody>
      </p:sp>
      <p:sp>
        <p:nvSpPr>
          <p:cNvPr id="8" name="Google Shape;57;p11">
            <a:extLst>
              <a:ext uri="{FF2B5EF4-FFF2-40B4-BE49-F238E27FC236}">
                <a16:creationId xmlns:a16="http://schemas.microsoft.com/office/drawing/2014/main" id="{D3CD2633-4184-4BD3-B0F2-B72B63CE630D}"/>
              </a:ext>
            </a:extLst>
          </p:cNvPr>
          <p:cNvSpPr txBox="1">
            <a:spLocks/>
          </p:cNvSpPr>
          <p:nvPr userDrawn="1"/>
        </p:nvSpPr>
        <p:spPr>
          <a:xfrm>
            <a:off x="249224" y="495108"/>
            <a:ext cx="1917035" cy="563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392" tIns="42185" rIns="84392" bIns="4218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l"/>
            <a:r>
              <a:rPr lang="en-US" altLang="ko-KR" sz="675" b="1">
                <a:solidFill>
                  <a:srgbClr val="67BDC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00" b="1">
                <a:solidFill>
                  <a:srgbClr val="67BDC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000" b="1">
                <a:solidFill>
                  <a:srgbClr val="165D6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en-US" altLang="ko-KR" sz="2100" b="1">
              <a:solidFill>
                <a:srgbClr val="165D6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Google Shape;39;p42">
            <a:extLst>
              <a:ext uri="{FF2B5EF4-FFF2-40B4-BE49-F238E27FC236}">
                <a16:creationId xmlns:a16="http://schemas.microsoft.com/office/drawing/2014/main" id="{2AD542CA-F597-46C8-A98F-05472572ADD0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192749" y="121560"/>
            <a:ext cx="801029" cy="1824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16581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45FA1A6-4F44-4CC6-8383-647F51741177}"/>
              </a:ext>
            </a:extLst>
          </p:cNvPr>
          <p:cNvSpPr/>
          <p:nvPr userDrawn="1"/>
        </p:nvSpPr>
        <p:spPr>
          <a:xfrm>
            <a:off x="0" y="-45729"/>
            <a:ext cx="9144000" cy="3673928"/>
          </a:xfrm>
          <a:prstGeom prst="rect">
            <a:avLst/>
          </a:prstGeom>
          <a:solidFill>
            <a:srgbClr val="C8E7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/>
          </a:p>
        </p:txBody>
      </p:sp>
      <p:pic>
        <p:nvPicPr>
          <p:cNvPr id="7" name="Google Shape;39;p42">
            <a:extLst>
              <a:ext uri="{FF2B5EF4-FFF2-40B4-BE49-F238E27FC236}">
                <a16:creationId xmlns:a16="http://schemas.microsoft.com/office/drawing/2014/main" id="{40BA73CF-8DE3-4349-9EE8-02FFA007A63B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192749" y="121560"/>
            <a:ext cx="801029" cy="18243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제목 11">
            <a:extLst>
              <a:ext uri="{FF2B5EF4-FFF2-40B4-BE49-F238E27FC236}">
                <a16:creationId xmlns:a16="http://schemas.microsoft.com/office/drawing/2014/main" id="{D56DB1D4-1860-4D8E-BFF8-DD3CCD622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031" y="1058092"/>
            <a:ext cx="7886700" cy="889659"/>
          </a:xfrm>
        </p:spPr>
        <p:txBody>
          <a:bodyPr>
            <a:normAutofit/>
          </a:bodyPr>
          <a:lstStyle>
            <a:lvl1pPr>
              <a:defRPr sz="3000" b="1" baseline="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3" name="슬라이드 번호 개체 틀 4">
            <a:extLst>
              <a:ext uri="{FF2B5EF4-FFF2-40B4-BE49-F238E27FC236}">
                <a16:creationId xmlns:a16="http://schemas.microsoft.com/office/drawing/2014/main" id="{1DB1A82C-7DDE-4FE0-AA34-037909367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91350" y="4869657"/>
            <a:ext cx="2057400" cy="273844"/>
          </a:xfrm>
        </p:spPr>
        <p:txBody>
          <a:bodyPr/>
          <a:lstStyle/>
          <a:p>
            <a:fld id="{ACF2ED5F-30D5-46A4-8918-1B10B1CBCDB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478031" y="705674"/>
            <a:ext cx="4976710" cy="352418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rgbClr val="165D6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lvl="0"/>
            <a:r>
              <a:rPr lang="en-US" altLang="ko-KR"/>
              <a:t>01.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947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86497" y="858794"/>
            <a:ext cx="8962253" cy="4010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C122EFC-3B07-4178-A4AC-1F20091743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C5DD47E-A522-4485-AFC6-9A2409467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91350" y="4869657"/>
            <a:ext cx="2057400" cy="273844"/>
          </a:xfrm>
        </p:spPr>
        <p:txBody>
          <a:bodyPr/>
          <a:lstStyle/>
          <a:p>
            <a:fld id="{ACF2ED5F-30D5-46A4-8918-1B10B1CBCDB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94C293D3-8F33-4A27-B1A5-E12834969C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278" y="1051323"/>
            <a:ext cx="8480822" cy="3688556"/>
          </a:xfrm>
        </p:spPr>
        <p:txBody>
          <a:bodyPr/>
          <a:lstStyle>
            <a:lvl1pPr marL="0" indent="0">
              <a:buNone/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12" name="날짜 개체 틀 11">
            <a:extLst>
              <a:ext uri="{FF2B5EF4-FFF2-40B4-BE49-F238E27FC236}">
                <a16:creationId xmlns:a16="http://schemas.microsoft.com/office/drawing/2014/main" id="{04D7BD2C-A2D0-43AE-9801-01FB4870A69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589BD57-C38F-4A22-B221-1D748B660B69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98DD4D61-B78F-4DE4-B542-FA722C9CF0C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제목 13">
            <a:extLst>
              <a:ext uri="{FF2B5EF4-FFF2-40B4-BE49-F238E27FC236}">
                <a16:creationId xmlns:a16="http://schemas.microsoft.com/office/drawing/2014/main" id="{524C5287-3EF0-46F1-9C8E-A153AC1F4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" y="153313"/>
            <a:ext cx="7886700" cy="563880"/>
          </a:xfrm>
        </p:spPr>
        <p:txBody>
          <a:bodyPr>
            <a:normAutofit/>
          </a:bodyPr>
          <a:lstStyle>
            <a:lvl1pPr>
              <a:defRPr sz="2700" b="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사각형: 둥근 모서리 26">
            <a:extLst>
              <a:ext uri="{FF2B5EF4-FFF2-40B4-BE49-F238E27FC236}">
                <a16:creationId xmlns:a16="http://schemas.microsoft.com/office/drawing/2014/main" id="{57FE4EBF-1DFA-4040-BCD3-CF3E99AD6831}"/>
              </a:ext>
            </a:extLst>
          </p:cNvPr>
          <p:cNvSpPr/>
          <p:nvPr userDrawn="1"/>
        </p:nvSpPr>
        <p:spPr>
          <a:xfrm>
            <a:off x="-827593" y="1196226"/>
            <a:ext cx="540000" cy="540000"/>
          </a:xfrm>
          <a:prstGeom prst="roundRect">
            <a:avLst>
              <a:gd name="adj" fmla="val 0"/>
            </a:avLst>
          </a:prstGeom>
          <a:solidFill>
            <a:srgbClr val="30AE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50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사각형: 둥근 모서리 19">
            <a:extLst>
              <a:ext uri="{FF2B5EF4-FFF2-40B4-BE49-F238E27FC236}">
                <a16:creationId xmlns:a16="http://schemas.microsoft.com/office/drawing/2014/main" id="{4F230E01-A89F-4EDB-BB4B-5ADAE1D315AF}"/>
              </a:ext>
            </a:extLst>
          </p:cNvPr>
          <p:cNvSpPr/>
          <p:nvPr userDrawn="1"/>
        </p:nvSpPr>
        <p:spPr>
          <a:xfrm>
            <a:off x="-827593" y="505515"/>
            <a:ext cx="540000" cy="540000"/>
          </a:xfrm>
          <a:prstGeom prst="roundRect">
            <a:avLst>
              <a:gd name="adj" fmla="val 0"/>
            </a:avLst>
          </a:prstGeom>
          <a:solidFill>
            <a:srgbClr val="204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50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사각형: 둥근 모서리 26">
            <a:extLst>
              <a:ext uri="{FF2B5EF4-FFF2-40B4-BE49-F238E27FC236}">
                <a16:creationId xmlns:a16="http://schemas.microsoft.com/office/drawing/2014/main" id="{57FE4EBF-1DFA-4040-BCD3-CF3E99AD6831}"/>
              </a:ext>
            </a:extLst>
          </p:cNvPr>
          <p:cNvSpPr/>
          <p:nvPr userDrawn="1"/>
        </p:nvSpPr>
        <p:spPr>
          <a:xfrm>
            <a:off x="-827593" y="1886937"/>
            <a:ext cx="540000" cy="540000"/>
          </a:xfrm>
          <a:prstGeom prst="roundRect">
            <a:avLst>
              <a:gd name="adj" fmla="val 0"/>
            </a:avLst>
          </a:prstGeom>
          <a:solidFill>
            <a:srgbClr val="C7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50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사각형: 둥근 모서리 26">
            <a:extLst>
              <a:ext uri="{FF2B5EF4-FFF2-40B4-BE49-F238E27FC236}">
                <a16:creationId xmlns:a16="http://schemas.microsoft.com/office/drawing/2014/main" id="{57FE4EBF-1DFA-4040-BCD3-CF3E99AD6831}"/>
              </a:ext>
            </a:extLst>
          </p:cNvPr>
          <p:cNvSpPr/>
          <p:nvPr userDrawn="1"/>
        </p:nvSpPr>
        <p:spPr>
          <a:xfrm>
            <a:off x="-827593" y="2577648"/>
            <a:ext cx="540000" cy="540000"/>
          </a:xfrm>
          <a:prstGeom prst="roundRect">
            <a:avLst>
              <a:gd name="adj" fmla="val 0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50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사각형: 둥근 모서리 26">
            <a:extLst>
              <a:ext uri="{FF2B5EF4-FFF2-40B4-BE49-F238E27FC236}">
                <a16:creationId xmlns:a16="http://schemas.microsoft.com/office/drawing/2014/main" id="{57FE4EBF-1DFA-4040-BCD3-CF3E99AD6831}"/>
              </a:ext>
            </a:extLst>
          </p:cNvPr>
          <p:cNvSpPr/>
          <p:nvPr userDrawn="1"/>
        </p:nvSpPr>
        <p:spPr>
          <a:xfrm>
            <a:off x="-827593" y="3268359"/>
            <a:ext cx="540000" cy="540000"/>
          </a:xfrm>
          <a:prstGeom prst="roundRect">
            <a:avLst>
              <a:gd name="adj" fmla="val 0"/>
            </a:avLst>
          </a:prstGeom>
          <a:solidFill>
            <a:srgbClr val="FF5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50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16823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">
  <p:cSld name="End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14CD8E5-A4BC-4AC3-9C10-5483E0D95A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8421"/>
            <a:ext cx="9144000" cy="562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1600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F783B93C-511C-42EC-BD84-5B9B054FB2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37724" y="1616008"/>
            <a:ext cx="5561839" cy="994172"/>
          </a:xfrm>
        </p:spPr>
        <p:txBody>
          <a:bodyPr/>
          <a:lstStyle>
            <a:lvl1pPr>
              <a:defRPr b="1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5" name="Google Shape;40;p42"/>
          <p:cNvSpPr/>
          <p:nvPr userDrawn="1"/>
        </p:nvSpPr>
        <p:spPr>
          <a:xfrm>
            <a:off x="7324437" y="4751484"/>
            <a:ext cx="167052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"/>
                <a:sym typeface="Malgun Gothic"/>
              </a:rPr>
              <a:t>Make it possible</a:t>
            </a:r>
            <a:endParaRPr sz="1050" b="0" i="0" u="none" strike="noStrike" cap="none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rial"/>
            </a:endParaRPr>
          </a:p>
        </p:txBody>
      </p:sp>
      <p:pic>
        <p:nvPicPr>
          <p:cNvPr id="16" name="Google Shape;41;p42" descr="텍스트, 클립아트이(가) 표시된 사진&#10;&#10;자동 생성된 설명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7433223" y="4371975"/>
            <a:ext cx="1445665" cy="3132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Google Shape;43;p42"/>
          <p:cNvCxnSpPr>
            <a:cxnSpLocks/>
          </p:cNvCxnSpPr>
          <p:nvPr/>
        </p:nvCxnSpPr>
        <p:spPr>
          <a:xfrm>
            <a:off x="646654" y="1714500"/>
            <a:ext cx="0" cy="802313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" name="텍스트 개체 틀 22"/>
          <p:cNvSpPr>
            <a:spLocks noGrp="1"/>
          </p:cNvSpPr>
          <p:nvPr>
            <p:ph type="body" sz="quarter" idx="13" hasCustomPrompt="1"/>
          </p:nvPr>
        </p:nvSpPr>
        <p:spPr>
          <a:xfrm>
            <a:off x="737725" y="1273108"/>
            <a:ext cx="3729773" cy="342900"/>
          </a:xfrm>
        </p:spPr>
        <p:txBody>
          <a:bodyPr>
            <a:normAutofit/>
          </a:bodyPr>
          <a:lstStyle>
            <a:lvl1pPr marL="0" indent="0">
              <a:buNone/>
              <a:defRPr sz="1500" b="1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pPr lvl="0"/>
            <a:r>
              <a:rPr lang="en-US" altLang="ko-KR"/>
              <a:t>XX</a:t>
            </a:r>
            <a:r>
              <a:rPr lang="ko-KR" altLang="en-US"/>
              <a:t>트랙 </a:t>
            </a:r>
            <a:r>
              <a:rPr lang="ko-KR" altLang="en-US" err="1"/>
              <a:t>미니프로젝트</a:t>
            </a:r>
            <a:r>
              <a:rPr lang="ko-KR" altLang="en-US"/>
              <a:t> </a:t>
            </a:r>
            <a:r>
              <a:rPr lang="en-US" altLang="ko-KR"/>
              <a:t>X</a:t>
            </a:r>
            <a:r>
              <a:rPr lang="ko-KR" altLang="en-US"/>
              <a:t>차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4" hasCustomPrompt="1"/>
          </p:nvPr>
        </p:nvSpPr>
        <p:spPr>
          <a:xfrm>
            <a:off x="737725" y="2610180"/>
            <a:ext cx="1145858" cy="279266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bg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pPr lvl="0"/>
            <a:r>
              <a:rPr lang="en-US" altLang="ko-KR"/>
              <a:t>25.0X.XX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2693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757A403-5E05-56E0-256A-5D3348DC70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7883"/>
            <a:ext cx="9144000" cy="515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48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hapter &amp; Sub Unit" userDrawn="1">
  <p:cSld name="1_Chapter &amp; Sub Uni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1FC6C43-F4C6-4808-60DC-0CB1F15D65C1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0" y="1"/>
          <a:ext cx="9144003" cy="514350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1266823">
                  <a:extLst>
                    <a:ext uri="{9D8B030D-6E8A-4147-A177-3AD203B41FA5}">
                      <a16:colId xmlns:a16="http://schemas.microsoft.com/office/drawing/2014/main" val="1546191353"/>
                    </a:ext>
                  </a:extLst>
                </a:gridCol>
                <a:gridCol w="2105027">
                  <a:extLst>
                    <a:ext uri="{9D8B030D-6E8A-4147-A177-3AD203B41FA5}">
                      <a16:colId xmlns:a16="http://schemas.microsoft.com/office/drawing/2014/main" val="707711006"/>
                    </a:ext>
                  </a:extLst>
                </a:gridCol>
                <a:gridCol w="1066801">
                  <a:extLst>
                    <a:ext uri="{9D8B030D-6E8A-4147-A177-3AD203B41FA5}">
                      <a16:colId xmlns:a16="http://schemas.microsoft.com/office/drawing/2014/main" val="3203178697"/>
                    </a:ext>
                  </a:extLst>
                </a:gridCol>
                <a:gridCol w="1895477">
                  <a:extLst>
                    <a:ext uri="{9D8B030D-6E8A-4147-A177-3AD203B41FA5}">
                      <a16:colId xmlns:a16="http://schemas.microsoft.com/office/drawing/2014/main" val="2827825104"/>
                    </a:ext>
                  </a:extLst>
                </a:gridCol>
                <a:gridCol w="285750">
                  <a:extLst>
                    <a:ext uri="{9D8B030D-6E8A-4147-A177-3AD203B41FA5}">
                      <a16:colId xmlns:a16="http://schemas.microsoft.com/office/drawing/2014/main" val="2444774219"/>
                    </a:ext>
                  </a:extLst>
                </a:gridCol>
                <a:gridCol w="673553">
                  <a:extLst>
                    <a:ext uri="{9D8B030D-6E8A-4147-A177-3AD203B41FA5}">
                      <a16:colId xmlns:a16="http://schemas.microsoft.com/office/drawing/2014/main" val="1513174214"/>
                    </a:ext>
                  </a:extLst>
                </a:gridCol>
                <a:gridCol w="1279070">
                  <a:extLst>
                    <a:ext uri="{9D8B030D-6E8A-4147-A177-3AD203B41FA5}">
                      <a16:colId xmlns:a16="http://schemas.microsoft.com/office/drawing/2014/main" val="1638008349"/>
                    </a:ext>
                  </a:extLst>
                </a:gridCol>
                <a:gridCol w="571502">
                  <a:extLst>
                    <a:ext uri="{9D8B030D-6E8A-4147-A177-3AD203B41FA5}">
                      <a16:colId xmlns:a16="http://schemas.microsoft.com/office/drawing/2014/main" val="3008895902"/>
                    </a:ext>
                  </a:extLst>
                </a:gridCol>
              </a:tblGrid>
              <a:tr h="431626"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강원교육튼튼" panose="02020603020101020101" pitchFamily="18" charset="-127"/>
                        <a:ea typeface="강원교육튼튼" panose="02020603020101020101" pitchFamily="18" charset="-127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rgbClr val="F27173"/>
                        </a:solidFill>
                        <a:effectLst/>
                        <a:latin typeface="강원교육튼튼" panose="02020603020101020101" pitchFamily="18" charset="-127"/>
                        <a:ea typeface="강원교육튼튼" panose="02020603020101020101" pitchFamily="18" charset="-127"/>
                        <a:sym typeface="Wingdings 3" pitchFamily="18" charset="2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강원교육튼튼" panose="02020603020101020101" pitchFamily="18" charset="-127"/>
                        <a:ea typeface="강원교육튼튼" panose="02020603020101020101" pitchFamily="18" charset="-127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rgbClr val="F27173"/>
                        </a:solidFill>
                        <a:effectLst/>
                        <a:latin typeface="강원교육튼튼" panose="02020603020101020101" pitchFamily="18" charset="-127"/>
                        <a:ea typeface="강원교육튼튼" panose="02020603020101020101" pitchFamily="18" charset="-127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spc="0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UI </a:t>
                      </a:r>
                      <a:r>
                        <a:rPr kumimoji="1" lang="ko-KR" altLang="en-US" sz="1200" b="0" i="0" u="none" strike="noStrike" cap="none" spc="0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설계서</a:t>
                      </a: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rgbClr val="F27173"/>
                        </a:solidFill>
                        <a:effectLst/>
                        <a:latin typeface="강원교육튼튼" panose="02020603020101020101" pitchFamily="18" charset="-127"/>
                        <a:ea typeface="강원교육튼튼" panose="02020603020101020101" pitchFamily="18" charset="-127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224272"/>
                  </a:ext>
                </a:extLst>
              </a:tr>
              <a:tr h="363919"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spc="0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Project</a:t>
                      </a:r>
                      <a:r>
                        <a:rPr kumimoji="1" lang="ko-KR" altLang="en-US" sz="800" b="0" i="0" u="none" strike="noStrike" cap="none" spc="0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명</a:t>
                      </a:r>
                      <a:endParaRPr kumimoji="1" lang="en-US" altLang="ko-KR" sz="8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2345" marR="62345" marT="31173" marB="3117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kumimoji="1" lang="ko-KR" sz="800" b="0" i="0" u="none" strike="noStrike" cap="none" spc="0" normalizeH="0" baseline="0" noProof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sym typeface="Wingdings 3" pitchFamily="18" charset="2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spc="0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화면 </a:t>
                      </a:r>
                      <a:r>
                        <a:rPr kumimoji="1" lang="en-US" altLang="ko-KR" sz="800" b="0" i="0" u="none" strike="noStrike" cap="none" spc="0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ID</a:t>
                      </a: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spc="0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</a:p>
                  </a:txBody>
                  <a:tcPr marL="68580" marR="6858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686254"/>
                  </a:ext>
                </a:extLst>
              </a:tr>
              <a:tr h="363919"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spc="0" normalizeH="0" baseline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화면경로</a:t>
                      </a:r>
                      <a:endParaRPr kumimoji="1" lang="ko-KR" altLang="en-US" sz="8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2345" marR="62345" marT="31173" marB="3117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ko-KR" altLang="en-US" sz="8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sym typeface="Wingdings 3" pitchFamily="18" charset="2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spc="0" normalizeH="0" baseline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화면명</a:t>
                      </a:r>
                      <a:endParaRPr kumimoji="1" lang="ko-KR" altLang="en-US" sz="8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79525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spc="0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버전</a:t>
                      </a:r>
                    </a:p>
                  </a:txBody>
                  <a:tcPr marL="68580" marR="6858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207823"/>
                  </a:ext>
                </a:extLst>
              </a:tr>
              <a:tr h="355455">
                <a:tc gridSpan="4">
                  <a:txBody>
                    <a:bodyPr/>
                    <a:lstStyle/>
                    <a:p>
                      <a:pPr marL="0" marR="0" indent="0" algn="ctr" defTabSz="1097465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tx1">
                            <a:lumMod val="85000"/>
                            <a:lumOff val="15000"/>
                          </a:schemeClr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화면 구성</a:t>
                      </a:r>
                    </a:p>
                  </a:txBody>
                  <a:tcPr marL="34290" marR="3429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spc="0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45720" marR="4572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900" b="1" i="0" u="none" strike="noStrike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45720" marR="4572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900" b="0" i="0" u="none" strike="noStrike" cap="none" spc="0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45720" marR="4572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defTabSz="1097465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tx1">
                            <a:lumMod val="85000"/>
                            <a:lumOff val="15000"/>
                          </a:schemeClr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화면 설명</a:t>
                      </a:r>
                    </a:p>
                  </a:txBody>
                  <a:tcPr marL="68580" marR="6858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spc="0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45720" marR="4572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0340256"/>
                  </a:ext>
                </a:extLst>
              </a:tr>
              <a:tr h="448552">
                <a:tc rowSpan="3"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1" lang="ko-KR" altLang="en-US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ea typeface="강원교육튼튼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pPr marL="0" marR="0" lvl="0" indent="0" algn="l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spc="0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45720" marR="4572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 hMerge="1"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900" b="1" i="0" u="none" strike="noStrike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45720" marR="4572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pPr marL="0" marR="0" lvl="0" indent="0" algn="l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900" b="0" i="0" u="none" strike="noStrike" cap="none" spc="0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45720" marR="4572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/>
                        <a:latin typeface="강원교육튼튼"/>
                        <a:ea typeface="강원교육튼튼" panose="02020603020101020101" pitchFamily="18" charset="-127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sz="600" b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강원교육튼튼"/>
                        <a:ea typeface="강원교육튼튼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spc="0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45720" marR="4572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637474"/>
                  </a:ext>
                </a:extLst>
              </a:tr>
              <a:tr h="2104799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79525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/>
                        <a:latin typeface="강원교육튼튼"/>
                        <a:ea typeface="강원교육튼튼" panose="02020603020101020101" pitchFamily="18" charset="-127"/>
                      </a:endParaRPr>
                    </a:p>
                  </a:txBody>
                  <a:tcPr marL="31173" marR="31173" marT="25763" marB="25763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50000"/>
                        </a:lnSpc>
                        <a:buAutoNum type="arabicParenR"/>
                      </a:pPr>
                      <a:endParaRPr lang="en-US" altLang="ko-KR" sz="500" b="0" i="0" u="none" strike="noStrike" noProof="0">
                        <a:solidFill>
                          <a:srgbClr val="000000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915923"/>
                  </a:ext>
                </a:extLst>
              </a:tr>
              <a:tr h="1075230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79525" rtl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600" b="0" i="0" u="none" strike="noStrike" cap="none" spc="0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/>
                        <a:latin typeface="강원교육튼튼"/>
                        <a:ea typeface="강원교육튼튼"/>
                      </a:endParaRPr>
                    </a:p>
                  </a:txBody>
                  <a:tcPr marL="31173" marR="31173" marT="25763" marB="25763" anchor="ctr">
                    <a:lnL w="9524">
                      <a:solidFill>
                        <a:schemeClr val="tx1"/>
                      </a:solidFill>
                    </a:lnL>
                    <a:lnR w="9524">
                      <a:solidFill>
                        <a:schemeClr val="tx1"/>
                      </a:solidFill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4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71450" lvl="0" indent="-171450" algn="l">
                        <a:lnSpc>
                          <a:spcPct val="15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endParaRPr lang="en-US" altLang="ko-KR" sz="500" b="0" i="0" u="none" strike="noStrike" noProof="0">
                        <a:solidFill>
                          <a:srgbClr val="000000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 anchor="ctr">
                    <a:lnL w="9524">
                      <a:solidFill>
                        <a:schemeClr val="tx1"/>
                      </a:solidFill>
                    </a:lnL>
                    <a:lnR w="9524">
                      <a:solidFill>
                        <a:schemeClr val="tx1"/>
                      </a:solidFill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4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919687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2" y="67525"/>
            <a:ext cx="1146161" cy="268718"/>
          </a:xfrm>
          <a:prstGeom prst="rect">
            <a:avLst/>
          </a:prstGeom>
        </p:spPr>
      </p:pic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1269452" y="441024"/>
            <a:ext cx="2088603" cy="355135"/>
          </a:xfrm>
        </p:spPr>
        <p:txBody>
          <a:bodyPr anchor="ctr">
            <a:normAutofit/>
          </a:bodyPr>
          <a:lstStyle>
            <a:lvl1pPr marL="0" indent="0">
              <a:buNone/>
              <a:defRPr sz="9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6" name="텍스트 개체 틀 4"/>
          <p:cNvSpPr>
            <a:spLocks noGrp="1"/>
          </p:cNvSpPr>
          <p:nvPr>
            <p:ph type="body" sz="quarter" idx="11"/>
          </p:nvPr>
        </p:nvSpPr>
        <p:spPr>
          <a:xfrm>
            <a:off x="4445876" y="441024"/>
            <a:ext cx="1868214" cy="355135"/>
          </a:xfrm>
        </p:spPr>
        <p:txBody>
          <a:bodyPr anchor="ctr">
            <a:normAutofit/>
          </a:bodyPr>
          <a:lstStyle>
            <a:lvl1pPr marL="0" indent="0">
              <a:buNone/>
              <a:defRPr sz="9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7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7291715" y="441024"/>
            <a:ext cx="1852286" cy="355135"/>
          </a:xfrm>
        </p:spPr>
        <p:txBody>
          <a:bodyPr anchor="ctr">
            <a:normAutofit/>
          </a:bodyPr>
          <a:lstStyle>
            <a:lvl1pPr marL="0" indent="0">
              <a:buNone/>
              <a:defRPr sz="9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8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1269452" y="796159"/>
            <a:ext cx="2088603" cy="355135"/>
          </a:xfrm>
        </p:spPr>
        <p:txBody>
          <a:bodyPr anchor="ctr">
            <a:normAutofit/>
          </a:bodyPr>
          <a:lstStyle>
            <a:lvl1pPr marL="0" indent="0">
              <a:buNone/>
              <a:defRPr sz="9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14"/>
          </p:nvPr>
        </p:nvSpPr>
        <p:spPr>
          <a:xfrm>
            <a:off x="4445876" y="796159"/>
            <a:ext cx="1868214" cy="355135"/>
          </a:xfrm>
        </p:spPr>
        <p:txBody>
          <a:bodyPr anchor="ctr">
            <a:normAutofit/>
          </a:bodyPr>
          <a:lstStyle>
            <a:lvl1pPr marL="0" indent="0">
              <a:buNone/>
              <a:defRPr sz="9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5"/>
          </p:nvPr>
        </p:nvSpPr>
        <p:spPr>
          <a:xfrm>
            <a:off x="7291716" y="796159"/>
            <a:ext cx="1852284" cy="355135"/>
          </a:xfrm>
        </p:spPr>
        <p:txBody>
          <a:bodyPr anchor="ctr">
            <a:normAutofit/>
          </a:bodyPr>
          <a:lstStyle>
            <a:lvl1pPr marL="0" indent="0">
              <a:buNone/>
              <a:defRPr sz="9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477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397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6850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15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5087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776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569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187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415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FD1903-5702-4792-9244-10F1FFA645C8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9A3B64-3434-4367-A414-7119767286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36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2" r:id="rId12"/>
    <p:sldLayoutId id="2147483683" r:id="rId13"/>
    <p:sldLayoutId id="2147483684" r:id="rId14"/>
    <p:sldLayoutId id="2147483685" r:id="rId15"/>
    <p:sldLayoutId id="2147483667" r:id="rId16"/>
    <p:sldLayoutId id="2147483686" r:id="rId17"/>
    <p:sldLayoutId id="2147483687" r:id="rId18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tis.go.kr/rndgate/eg/un/ra/mng.do" TargetMode="External"/><Relationship Id="rId13" Type="http://schemas.openxmlformats.org/officeDocument/2006/relationships/hyperlink" Target="https://www.data.go.kr/data/15099255/fileData.do" TargetMode="External"/><Relationship Id="rId3" Type="http://schemas.openxmlformats.org/officeDocument/2006/relationships/hyperlink" Target="https://www.oecd.org/content/dam/oecd/en/publications/reports/2018/10/effective-operation-of-competitive-research-funding-systems_0cb94718/2ae8c0dc-en.pdf" TargetMode="External"/><Relationship Id="rId7" Type="http://schemas.openxmlformats.org/officeDocument/2006/relationships/hyperlink" Target="https://www.data.go.kr/data/15113297/openapi.do" TargetMode="External"/><Relationship Id="rId12" Type="http://schemas.openxmlformats.org/officeDocument/2006/relationships/hyperlink" Target="https://kmong.com/gig/715732?next_page=%2Forder%2F13527299" TargetMode="External"/><Relationship Id="rId2" Type="http://schemas.openxmlformats.org/officeDocument/2006/relationships/hyperlink" Target="https://www.researchgate.net/publication/347815524_Perceptions_of_successful_domestic_and_international_research_grant_applications_among_experienced_and_novice_researchers" TargetMode="Externa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www.bizinfo.go.kr/web/lay1/program/S1T175C174/apiDetail.do?id=bizinfoApi" TargetMode="External"/><Relationship Id="rId11" Type="http://schemas.openxmlformats.org/officeDocument/2006/relationships/hyperlink" Target="https://www.iris.go.kr/contents/retrieveBsnsAncmBtinSituListView.do" TargetMode="External"/><Relationship Id="rId5" Type="http://schemas.openxmlformats.org/officeDocument/2006/relationships/hyperlink" Target="https://www.dongascience.com/ko/news/65167" TargetMode="External"/><Relationship Id="rId10" Type="http://schemas.openxmlformats.org/officeDocument/2006/relationships/hyperlink" Target="https://srome.keit.re.kr/srome/sromeIndex.do" TargetMode="External"/><Relationship Id="rId4" Type="http://schemas.openxmlformats.org/officeDocument/2006/relationships/hyperlink" Target="https://bmjopen.bmj.com/content/3/5/e002800" TargetMode="External"/><Relationship Id="rId9" Type="http://schemas.openxmlformats.org/officeDocument/2006/relationships/hyperlink" Target="https://researchall.net/RD/task" TargetMode="External"/><Relationship Id="rId14" Type="http://schemas.openxmlformats.org/officeDocument/2006/relationships/hyperlink" Target="https://koica.go.kr/sites/evaluation_kr/article/list/10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26E9521-833C-46B2-A322-CF4643D25B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293"/>
            <a:ext cx="9144000" cy="5143500"/>
          </a:xfrm>
          <a:prstGeom prst="rect">
            <a:avLst/>
          </a:prstGeom>
        </p:spPr>
      </p:pic>
      <p:sp>
        <p:nvSpPr>
          <p:cNvPr id="3" name="Google Shape;55;p44"/>
          <p:cNvSpPr/>
          <p:nvPr/>
        </p:nvSpPr>
        <p:spPr>
          <a:xfrm>
            <a:off x="1183648" y="1846151"/>
            <a:ext cx="901304" cy="230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en-US" sz="1500" b="0" i="0" u="none" strike="noStrike" cap="none">
                <a:solidFill>
                  <a:srgbClr val="02BDB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 1.</a:t>
            </a:r>
            <a:endParaRPr sz="1500" b="0" i="0" u="none" strike="noStrike" cap="none">
              <a:solidFill>
                <a:srgbClr val="02BDB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" name="Google Shape;56;p44"/>
          <p:cNvCxnSpPr/>
          <p:nvPr/>
        </p:nvCxnSpPr>
        <p:spPr>
          <a:xfrm>
            <a:off x="1246919" y="2263700"/>
            <a:ext cx="0" cy="869345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57;p11">
            <a:extLst>
              <a:ext uri="{FF2B5EF4-FFF2-40B4-BE49-F238E27FC236}">
                <a16:creationId xmlns:a16="http://schemas.microsoft.com/office/drawing/2014/main" id="{E1AD9563-D93B-CF8A-F4B4-B9023CB45518}"/>
              </a:ext>
            </a:extLst>
          </p:cNvPr>
          <p:cNvSpPr txBox="1">
            <a:spLocks/>
          </p:cNvSpPr>
          <p:nvPr/>
        </p:nvSpPr>
        <p:spPr>
          <a:xfrm>
            <a:off x="1438695" y="2362882"/>
            <a:ext cx="6266611" cy="67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392" tIns="42185" rIns="84392" bIns="42185" anchor="t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spc="-75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과제 심의</a:t>
            </a:r>
          </a:p>
        </p:txBody>
      </p:sp>
    </p:spTree>
    <p:extLst>
      <p:ext uri="{BB962C8B-B14F-4D97-AF65-F5344CB8AC3E}">
        <p14:creationId xmlns:p14="http://schemas.microsoft.com/office/powerpoint/2010/main" val="283852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AB42E-DA68-E5F9-9425-18C8979AF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DA0B69C-C2E9-9327-104C-92D816D1EC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ctr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sz="900">
                <a:latin typeface="Malgun Gothic"/>
                <a:ea typeface="Malgun Gothic"/>
                <a:cs typeface="Arial"/>
              </a:rPr>
              <a:t>국가 </a:t>
            </a:r>
            <a:r>
              <a:rPr lang="en-US" sz="900">
                <a:latin typeface="Malgun Gothic"/>
                <a:ea typeface="Malgun Gothic"/>
                <a:cs typeface="Arial"/>
              </a:rPr>
              <a:t>R&amp;D </a:t>
            </a:r>
            <a:r>
              <a:rPr lang="ko-KR" sz="900" err="1">
                <a:latin typeface="Malgun Gothic"/>
                <a:ea typeface="Malgun Gothic"/>
                <a:cs typeface="Arial"/>
              </a:rPr>
              <a:t>과제</a:t>
            </a:r>
            <a:r>
              <a:rPr lang="en-US" sz="900">
                <a:latin typeface="Malgun Gothic"/>
                <a:ea typeface="Malgun Gothic"/>
                <a:cs typeface="Arial"/>
              </a:rPr>
              <a:t> </a:t>
            </a:r>
            <a:r>
              <a:rPr lang="ko-KR" sz="900" err="1">
                <a:latin typeface="Malgun Gothic"/>
                <a:ea typeface="Malgun Gothic"/>
                <a:cs typeface="Arial"/>
              </a:rPr>
              <a:t>전주기</a:t>
            </a:r>
            <a:r>
              <a:rPr lang="en-US" sz="900">
                <a:latin typeface="Malgun Gothic"/>
                <a:ea typeface="Malgun Gothic"/>
                <a:cs typeface="Arial"/>
              </a:rPr>
              <a:t> AI</a:t>
            </a:r>
            <a:r>
              <a:rPr lang="ko-KR" sz="900">
                <a:latin typeface="Malgun Gothic"/>
                <a:ea typeface="Malgun Gothic"/>
                <a:cs typeface="Arial"/>
              </a:rPr>
              <a:t> 에이전트</a:t>
            </a:r>
            <a:endParaRPr lang="en-US" altLang="ko-KR" sz="900">
              <a:latin typeface="Malgun Gothic"/>
              <a:ea typeface="맑은 고딕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6A9209-9C7B-0441-F8EB-8686FAB5A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>
                <a:latin typeface="Malgun Gothic"/>
                <a:ea typeface="맑은 고딕"/>
                <a:cs typeface="Arial"/>
              </a:rPr>
              <a:t>USR-06-01</a:t>
            </a:r>
            <a:endParaRPr lang="en-US" sz="1200">
              <a:latin typeface="Malgun Gothic"/>
              <a:ea typeface="맑은 고딕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89F648-287A-4C54-B8A0-51CF21E757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>
                <a:latin typeface="Malgun Gothic"/>
                <a:ea typeface="Malgun Gothic"/>
              </a:rPr>
              <a:t>WEB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9D2C22-72EC-35BD-A620-17D2C29E31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>
                <a:latin typeface="Malgun Gothic"/>
                <a:ea typeface="Malgun Gothic"/>
              </a:rPr>
              <a:t>메인 화면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B8B5050-1667-31D1-E7D8-3DC28BE7B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>
                <a:ea typeface="맑은 고딕"/>
              </a:rPr>
              <a:t>메인 화면</a:t>
            </a:r>
            <a:endParaRPr lang="ko-KR" altLang="en-US" sz="120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5E042CD-32A0-C1A6-DF24-0719A38C80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/>
              <a:t>1.1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D88F659-8322-E9C9-49DF-BC157B249839}"/>
              </a:ext>
            </a:extLst>
          </p:cNvPr>
          <p:cNvGraphicFramePr>
            <a:graphicFrameLocks noGrp="1"/>
          </p:cNvGraphicFramePr>
          <p:nvPr/>
        </p:nvGraphicFramePr>
        <p:xfrm>
          <a:off x="6343178" y="1516128"/>
          <a:ext cx="2797791" cy="36297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263">
                  <a:extLst>
                    <a:ext uri="{9D8B030D-6E8A-4147-A177-3AD203B41FA5}">
                      <a16:colId xmlns:a16="http://schemas.microsoft.com/office/drawing/2014/main" val="2619900272"/>
                    </a:ext>
                  </a:extLst>
                </a:gridCol>
                <a:gridCol w="2467528">
                  <a:extLst>
                    <a:ext uri="{9D8B030D-6E8A-4147-A177-3AD203B41FA5}">
                      <a16:colId xmlns:a16="http://schemas.microsoft.com/office/drawing/2014/main" val="1752031061"/>
                    </a:ext>
                  </a:extLst>
                </a:gridCol>
              </a:tblGrid>
              <a:tr h="507556">
                <a:tc>
                  <a:txBody>
                    <a:bodyPr/>
                    <a:lstStyle/>
                    <a:p>
                      <a:r>
                        <a:rPr lang="ko-KR" altLang="en-US" sz="800" b="0">
                          <a:solidFill>
                            <a:schemeClr val="tx1"/>
                          </a:solidFill>
                          <a:latin typeface="나눔스퀘어"/>
                          <a:ea typeface="Malgun Gothic"/>
                        </a:rPr>
                        <a:t>#</a:t>
                      </a:r>
                    </a:p>
                  </a:txBody>
                  <a:tcPr marL="68580" marR="68580" marT="34290" marB="3429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  <a:latin typeface="나눔스퀘어"/>
                          <a:ea typeface="Malgun Gothic"/>
                        </a:rPr>
                        <a:t>홈페이지에 처음 접속하면 나오는 화면</a:t>
                      </a:r>
                    </a:p>
                  </a:txBody>
                  <a:tcPr marL="68580" marR="68580" marT="34290" marB="3429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165789"/>
                  </a:ext>
                </a:extLst>
              </a:tr>
              <a:tr h="3122243">
                <a:tc>
                  <a:txBody>
                    <a:bodyPr/>
                    <a:lstStyle/>
                    <a:p>
                      <a:endParaRPr lang="ko-KR" altLang="en-US" sz="800">
                        <a:solidFill>
                          <a:schemeClr val="tx1"/>
                        </a:solidFill>
                        <a:latin typeface="나눔스퀘어"/>
                        <a:ea typeface="Malgun Gothic"/>
                      </a:endParaRPr>
                    </a:p>
                  </a:txBody>
                  <a:tcPr marL="68580" marR="68580" marT="34290" marB="3429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r>
                        <a:rPr lang="ko-KR" altLang="en-US" sz="800">
                          <a:solidFill>
                            <a:schemeClr val="tx1"/>
                          </a:solidFill>
                          <a:latin typeface="나눔스퀘어"/>
                          <a:ea typeface="Malgun Gothic"/>
                        </a:rPr>
                        <a:t>홈페이지 로고</a:t>
                      </a:r>
                    </a:p>
                    <a:p>
                      <a:pPr marL="228600" lvl="0" indent="-228600">
                        <a:buAutoNum type="arabicPeriod"/>
                      </a:pPr>
                      <a:r>
                        <a:rPr lang="ko-KR" altLang="en-US" sz="800">
                          <a:solidFill>
                            <a:schemeClr val="tx1"/>
                          </a:solidFill>
                          <a:latin typeface="나눔스퀘어"/>
                          <a:ea typeface="Malgun Gothic"/>
                        </a:rPr>
                        <a:t>클릭하면 로그인 화면으로 이동함</a:t>
                      </a:r>
                    </a:p>
                    <a:p>
                      <a:pPr marL="228600" lvl="0" indent="-228600">
                        <a:buAutoNum type="arabicPeriod"/>
                      </a:pPr>
                      <a:r>
                        <a:rPr lang="ko-KR" altLang="en-US" sz="800">
                          <a:solidFill>
                            <a:schemeClr val="tx1"/>
                          </a:solidFill>
                          <a:latin typeface="나눔스퀘어"/>
                          <a:ea typeface="Malgun Gothic"/>
                        </a:rPr>
                        <a:t>시스템에 대한 기본적인 홍보 문구</a:t>
                      </a:r>
                    </a:p>
                    <a:p>
                      <a:pPr marL="228600" lvl="0" indent="-228600">
                        <a:buAutoNum type="arabicPeriod"/>
                      </a:pPr>
                      <a:r>
                        <a:rPr lang="ko-KR" altLang="en-US" sz="800">
                          <a:solidFill>
                            <a:schemeClr val="tx1"/>
                          </a:solidFill>
                          <a:latin typeface="나눔스퀘어"/>
                          <a:ea typeface="Malgun Gothic"/>
                        </a:rPr>
                        <a:t>시스템에 대한 소개할만한 간단한 사진</a:t>
                      </a:r>
                    </a:p>
                  </a:txBody>
                  <a:tcPr marL="68580" marR="68580" marT="34290" marB="3429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13784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0C5B371B-56F1-448F-06B7-C36117B74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51" y="1766454"/>
            <a:ext cx="5107620" cy="29236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B035665-8E1B-1A6C-4145-421BE3F5D4E3}"/>
              </a:ext>
            </a:extLst>
          </p:cNvPr>
          <p:cNvSpPr/>
          <p:nvPr/>
        </p:nvSpPr>
        <p:spPr>
          <a:xfrm>
            <a:off x="733682" y="2355506"/>
            <a:ext cx="1173891" cy="8418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FD7680-FB73-266F-22AF-4B2B8F94B02A}"/>
              </a:ext>
            </a:extLst>
          </p:cNvPr>
          <p:cNvSpPr/>
          <p:nvPr/>
        </p:nvSpPr>
        <p:spPr>
          <a:xfrm>
            <a:off x="733682" y="3333196"/>
            <a:ext cx="1112491" cy="4167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F982E2-025C-2E6C-B968-069422F76269}"/>
              </a:ext>
            </a:extLst>
          </p:cNvPr>
          <p:cNvSpPr/>
          <p:nvPr/>
        </p:nvSpPr>
        <p:spPr>
          <a:xfrm>
            <a:off x="2212025" y="2648340"/>
            <a:ext cx="1329755" cy="2986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A3C390-1389-0746-6BCD-53BB1C79DF19}"/>
              </a:ext>
            </a:extLst>
          </p:cNvPr>
          <p:cNvSpPr/>
          <p:nvPr/>
        </p:nvSpPr>
        <p:spPr>
          <a:xfrm>
            <a:off x="2330103" y="2572770"/>
            <a:ext cx="2779759" cy="19517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42C975-9C0A-F660-10BD-F69B9D87D632}"/>
              </a:ext>
            </a:extLst>
          </p:cNvPr>
          <p:cNvSpPr/>
          <p:nvPr/>
        </p:nvSpPr>
        <p:spPr>
          <a:xfrm>
            <a:off x="1557040" y="2242726"/>
            <a:ext cx="439699" cy="223136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0A0D5E-2295-9A87-57B5-32529ECB5DB3}"/>
              </a:ext>
            </a:extLst>
          </p:cNvPr>
          <p:cNvSpPr/>
          <p:nvPr/>
        </p:nvSpPr>
        <p:spPr>
          <a:xfrm>
            <a:off x="1472023" y="3636052"/>
            <a:ext cx="439699" cy="223136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/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505580D-1792-682C-4412-D7EEA797D8F9}"/>
              </a:ext>
            </a:extLst>
          </p:cNvPr>
          <p:cNvSpPr/>
          <p:nvPr/>
        </p:nvSpPr>
        <p:spPr>
          <a:xfrm>
            <a:off x="3229031" y="2833118"/>
            <a:ext cx="439699" cy="223136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/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98AFA6-3393-9CA8-32ED-36D91F318BD9}"/>
              </a:ext>
            </a:extLst>
          </p:cNvPr>
          <p:cNvSpPr/>
          <p:nvPr/>
        </p:nvSpPr>
        <p:spPr>
          <a:xfrm>
            <a:off x="4749882" y="4302014"/>
            <a:ext cx="439699" cy="223136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802050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26E9521-833C-46B2-A322-CF4643D25B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Google Shape;55;p44"/>
          <p:cNvSpPr/>
          <p:nvPr/>
        </p:nvSpPr>
        <p:spPr>
          <a:xfrm>
            <a:off x="1183648" y="1846151"/>
            <a:ext cx="901304" cy="230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en-US" sz="1500" b="0" i="0" u="none" strike="noStrike" cap="none">
                <a:solidFill>
                  <a:srgbClr val="02BDB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 2.</a:t>
            </a:r>
            <a:endParaRPr sz="1500" b="0" i="0" u="none" strike="noStrike" cap="none">
              <a:solidFill>
                <a:srgbClr val="02BDB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" name="Google Shape;56;p44"/>
          <p:cNvCxnSpPr/>
          <p:nvPr/>
        </p:nvCxnSpPr>
        <p:spPr>
          <a:xfrm>
            <a:off x="1246919" y="2263700"/>
            <a:ext cx="0" cy="869345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" name="Google Shape;56;p44">
            <a:extLst>
              <a:ext uri="{FF2B5EF4-FFF2-40B4-BE49-F238E27FC236}">
                <a16:creationId xmlns:a16="http://schemas.microsoft.com/office/drawing/2014/main" id="{A6FA8833-DF74-C9B7-AAB8-66648A820917}"/>
              </a:ext>
            </a:extLst>
          </p:cNvPr>
          <p:cNvCxnSpPr/>
          <p:nvPr/>
        </p:nvCxnSpPr>
        <p:spPr>
          <a:xfrm>
            <a:off x="1246919" y="2263700"/>
            <a:ext cx="0" cy="869345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57;p11">
            <a:extLst>
              <a:ext uri="{FF2B5EF4-FFF2-40B4-BE49-F238E27FC236}">
                <a16:creationId xmlns:a16="http://schemas.microsoft.com/office/drawing/2014/main" id="{8252C0A6-9588-A16D-DF5A-CD51F56894AC}"/>
              </a:ext>
            </a:extLst>
          </p:cNvPr>
          <p:cNvSpPr txBox="1">
            <a:spLocks/>
          </p:cNvSpPr>
          <p:nvPr/>
        </p:nvSpPr>
        <p:spPr>
          <a:xfrm>
            <a:off x="1438695" y="2362882"/>
            <a:ext cx="6266611" cy="67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392" tIns="42185" rIns="84392" bIns="42185" anchor="t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spc="-75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타당성 검토</a:t>
            </a:r>
          </a:p>
        </p:txBody>
      </p:sp>
    </p:spTree>
    <p:extLst>
      <p:ext uri="{BB962C8B-B14F-4D97-AF65-F5344CB8AC3E}">
        <p14:creationId xmlns:p14="http://schemas.microsoft.com/office/powerpoint/2010/main" val="3785870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169C1369-D0F4-3271-CB4B-E5C11CD0A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>
            <a:extLst>
              <a:ext uri="{FF2B5EF4-FFF2-40B4-BE49-F238E27FC236}">
                <a16:creationId xmlns:a16="http://schemas.microsoft.com/office/drawing/2014/main" id="{A96AEFB9-8034-F04A-A1A4-9BB207AE2398}"/>
              </a:ext>
            </a:extLst>
          </p:cNvPr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타당성 검토</a:t>
            </a: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] </a:t>
            </a:r>
            <a:r>
              <a:rPr lang="en-US" alt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Weekly Scrum Template</a:t>
            </a:r>
            <a:endParaRPr lang="en-US" sz="1000">
              <a:solidFill>
                <a:schemeClr val="lt1"/>
              </a:solidFill>
              <a:latin typeface="Malgun Gothic"/>
              <a:ea typeface="맑은 고딕" panose="020B0503020000020004" pitchFamily="50" charset="-127"/>
            </a:endParaRPr>
          </a:p>
        </p:txBody>
      </p:sp>
      <p:pic>
        <p:nvPicPr>
          <p:cNvPr id="406" name="Google Shape;406;g1b5d807d25a_29_63">
            <a:extLst>
              <a:ext uri="{FF2B5EF4-FFF2-40B4-BE49-F238E27FC236}">
                <a16:creationId xmlns:a16="http://schemas.microsoft.com/office/drawing/2014/main" id="{44612F74-B8E3-C542-6F43-010B8F092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5825" y="117091"/>
            <a:ext cx="985300" cy="22593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A142CAB1-A65E-81E5-5C95-667553E80B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47149"/>
              </p:ext>
            </p:extLst>
          </p:nvPr>
        </p:nvGraphicFramePr>
        <p:xfrm>
          <a:off x="409512" y="880482"/>
          <a:ext cx="8356012" cy="28046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4058">
                  <a:extLst>
                    <a:ext uri="{9D8B030D-6E8A-4147-A177-3AD203B41FA5}">
                      <a16:colId xmlns:a16="http://schemas.microsoft.com/office/drawing/2014/main" val="2246536521"/>
                    </a:ext>
                  </a:extLst>
                </a:gridCol>
                <a:gridCol w="2161552">
                  <a:extLst>
                    <a:ext uri="{9D8B030D-6E8A-4147-A177-3AD203B41FA5}">
                      <a16:colId xmlns:a16="http://schemas.microsoft.com/office/drawing/2014/main" val="3343903442"/>
                    </a:ext>
                  </a:extLst>
                </a:gridCol>
                <a:gridCol w="2221399">
                  <a:extLst>
                    <a:ext uri="{9D8B030D-6E8A-4147-A177-3AD203B41FA5}">
                      <a16:colId xmlns:a16="http://schemas.microsoft.com/office/drawing/2014/main" val="422251080"/>
                    </a:ext>
                  </a:extLst>
                </a:gridCol>
                <a:gridCol w="2089003">
                  <a:extLst>
                    <a:ext uri="{9D8B030D-6E8A-4147-A177-3AD203B41FA5}">
                      <a16:colId xmlns:a16="http://schemas.microsoft.com/office/drawing/2014/main" val="1633466939"/>
                    </a:ext>
                  </a:extLst>
                </a:gridCol>
              </a:tblGrid>
              <a:tr h="234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분야</a:t>
                      </a:r>
                    </a:p>
                  </a:txBody>
                  <a:tcPr marL="68580" marR="68580" marT="34290" marB="3429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이번주 한 일 </a:t>
                      </a:r>
                    </a:p>
                  </a:txBody>
                  <a:tcPr marL="68580" marR="68580" marT="34290" marB="3429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차주 계획</a:t>
                      </a:r>
                    </a:p>
                  </a:txBody>
                  <a:tcPr marL="68580" marR="68580" marT="34290" marB="3429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이슈사항</a:t>
                      </a:r>
                    </a:p>
                  </a:txBody>
                  <a:tcPr marL="68580" marR="68580" marT="34290" marB="3429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19638"/>
                  </a:ext>
                </a:extLst>
              </a:tr>
              <a:tr h="72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FE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Calibri"/>
                        <a:buChar char="-"/>
                      </a:pP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사이드바 규격 통일</a:t>
                      </a: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비밀번호 규칙 생성(특수문자 포함, 특정길이 이상 등)</a:t>
                      </a: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비밀번호 확인 시 비밀번호와 다르면 회원가입 안되도록 작업</a:t>
                      </a: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회원 가입 시 이용약관 및 개인정보 수정 작업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Calibri"/>
                        <a:buChar char="-"/>
                      </a:pPr>
                      <a:r>
                        <a:rPr lang="ko-KR" altLang="en-US" sz="800">
                          <a:latin typeface="Malgun Gothic"/>
                          <a:ea typeface="Malgun Gothic"/>
                        </a:rPr>
                        <a:t>작업 못한 페이지들 작업 완료</a:t>
                      </a: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ko-KR" altLang="en-US" sz="800">
                          <a:latin typeface="Malgun Gothic"/>
                          <a:ea typeface="Malgun Gothic"/>
                        </a:rPr>
                        <a:t>페이지 별로 양식 통일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Calibri"/>
                        <a:buChar char="-"/>
                      </a:pPr>
                      <a:r>
                        <a:rPr lang="en-US" altLang="ko-KR" sz="800" err="1">
                          <a:latin typeface="Malgun Gothic"/>
                        </a:rPr>
                        <a:t>페이지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별로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양식이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상당히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달라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어느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쪽으로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통일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시켜야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할지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고민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필요</a:t>
                      </a: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en-US" altLang="ko-KR" sz="800" err="1">
                          <a:latin typeface="Malgun Gothic"/>
                        </a:rPr>
                        <a:t>홈페이지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마크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등이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미정이라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확인하고</a:t>
                      </a:r>
                      <a:r>
                        <a:rPr lang="en-US" altLang="ko-KR" sz="800">
                          <a:latin typeface="Malgun Gothic"/>
                        </a:rPr>
                        <a:t> </a:t>
                      </a:r>
                      <a:r>
                        <a:rPr lang="en-US" altLang="ko-KR" sz="800" err="1">
                          <a:latin typeface="Malgun Gothic"/>
                        </a:rPr>
                        <a:t>넣어야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371688119"/>
                  </a:ext>
                </a:extLst>
              </a:tr>
              <a:tr h="72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BE</a:t>
                      </a:r>
                      <a:endParaRPr lang="ko-KR" altLang="en-US" sz="110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buClr>
                          <a:srgbClr val="000000"/>
                        </a:buClr>
                        <a:buFont typeface="Calibri"/>
                        <a:buChar char="-"/>
                      </a:pP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ERD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최종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수정</a:t>
                      </a:r>
                    </a:p>
                    <a:p>
                      <a:pPr marL="171450" lvl="0" indent="-171450" algn="l">
                        <a:buClr>
                          <a:srgbClr val="000000"/>
                        </a:buClr>
                        <a:buFont typeface="Calibri"/>
                        <a:buChar char="-"/>
                      </a:pP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엔티티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,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서비스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,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레포지토리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수정</a:t>
                      </a:r>
                      <a:endParaRPr lang="en-US" altLang="ko-KR" sz="800" b="0" i="0" u="none" strike="noStrike" noProof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171450" lvl="0" indent="-171450" algn="l">
                        <a:buClr>
                          <a:srgbClr val="000000"/>
                        </a:buClr>
                        <a:buFont typeface="Calibri"/>
                        <a:buChar char="-"/>
                      </a:pP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DB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수정</a:t>
                      </a:r>
                      <a:endParaRPr lang="en-US" altLang="ko-KR" sz="800" b="0" i="0" u="none" strike="noStrike" noProof="0">
                        <a:solidFill>
                          <a:srgbClr val="000000"/>
                        </a:solidFill>
                        <a:latin typeface="Malgun Gothic"/>
                      </a:endParaRPr>
                    </a:p>
                    <a:p>
                      <a:pPr marL="171450" lvl="0" indent="-171450" algn="l">
                        <a:buClr>
                          <a:srgbClr val="000000"/>
                        </a:buClr>
                        <a:buFont typeface="Calibri"/>
                        <a:buChar char="-"/>
                      </a:pPr>
                      <a:r>
                        <a:rPr 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회원가입</a:t>
                      </a:r>
                      <a:r>
                        <a:rPr 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</a:rPr>
                        <a:t>,</a:t>
                      </a:r>
                      <a:r>
                        <a:rPr 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 로그인 기능 및 기업인증</a:t>
                      </a: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 구현 완료 이메일 인증은 진행 중</a:t>
                      </a:r>
                      <a:endParaRPr lang="en-US" altLang="ko-KR" sz="800" b="0" i="0" u="none" strike="noStrike" noProof="0">
                        <a:solidFill>
                          <a:srgbClr val="000000"/>
                        </a:solidFill>
                        <a:latin typeface="Malgun Gothic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Calibri"/>
                        <a:buChar char="-"/>
                      </a:pPr>
                      <a:r>
                        <a:rPr lang="ko-KR" sz="800" b="0" i="0" u="none" strike="noStrike" noProof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</a:rPr>
                        <a:t>DB 수정</a:t>
                      </a:r>
                      <a:endParaRPr lang="ko-KR" altLang="en-US" sz="800">
                        <a:latin typeface="Malgun Gothic"/>
                        <a:ea typeface="Malgun Gothic"/>
                      </a:endParaRP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ko-KR" altLang="en-US" sz="800">
                          <a:latin typeface="Malgun Gothic"/>
                          <a:ea typeface="Malgun Gothic"/>
                        </a:rPr>
                        <a:t>이메일 인증 기능 구현</a:t>
                      </a: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ko-KR" altLang="en-US" sz="800">
                          <a:latin typeface="Malgun Gothic"/>
                          <a:ea typeface="Malgun Gothic"/>
                        </a:rPr>
                        <a:t>도메인, </a:t>
                      </a:r>
                      <a:r>
                        <a:rPr lang="ko-KR" altLang="en-US" sz="800" err="1">
                          <a:latin typeface="Malgun Gothic"/>
                          <a:ea typeface="Malgun Gothic"/>
                        </a:rPr>
                        <a:t>레포지토리</a:t>
                      </a:r>
                      <a:r>
                        <a:rPr lang="ko-KR" altLang="en-US" sz="800">
                          <a:latin typeface="Malgun Gothic"/>
                          <a:ea typeface="Malgun Gothic"/>
                        </a:rPr>
                        <a:t>, 서비스 수정</a:t>
                      </a: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ko-KR" altLang="en-US" sz="800" err="1">
                          <a:latin typeface="Malgun Gothic"/>
                          <a:ea typeface="Malgun Gothic"/>
                        </a:rPr>
                        <a:t>백엔드</a:t>
                      </a:r>
                      <a:r>
                        <a:rPr lang="ko-KR" altLang="en-US" sz="800">
                          <a:latin typeface="Malgun Gothic"/>
                          <a:ea typeface="Malgun Gothic"/>
                        </a:rPr>
                        <a:t> </a:t>
                      </a:r>
                      <a:r>
                        <a:rPr lang="ko-KR" altLang="en-US" sz="800" err="1">
                          <a:latin typeface="Malgun Gothic"/>
                          <a:ea typeface="Malgun Gothic"/>
                        </a:rPr>
                        <a:t>프론트엔드</a:t>
                      </a:r>
                      <a:r>
                        <a:rPr lang="ko-KR" altLang="en-US" sz="800">
                          <a:latin typeface="Malgun Gothic"/>
                          <a:ea typeface="Malgun Gothic"/>
                        </a:rPr>
                        <a:t> 연동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Calibri"/>
                        <a:buChar char="-"/>
                      </a:pP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yaml</a:t>
                      </a: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 파일을 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update</a:t>
                      </a: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로 설정하여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db</a:t>
                      </a:r>
                      <a:r>
                        <a:rPr lang="ko-KR" altLang="en-US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에</a:t>
                      </a: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 열을 자동 추가하는 문제가 발생</a:t>
                      </a:r>
                      <a:endParaRPr lang="ko-KR" altLang="en-US" sz="800" b="0" i="0" u="none" strike="noStrike" noProof="0">
                        <a:solidFill>
                          <a:srgbClr val="000000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-&gt;</a:t>
                      </a: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 설정을 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validate</a:t>
                      </a: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로 수정하여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db</a:t>
                      </a: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와 자바에서 설정한 속성의 이름을 동일하게 수정하여 매칭</a:t>
                      </a:r>
                    </a:p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Calibri"/>
                        <a:buChar char="-"/>
                      </a:pPr>
                      <a:endParaRPr lang="ko-KR" altLang="en-US" sz="800" b="0" i="0" u="none" strike="noStrike" noProof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800" b="0" i="0" u="none" strike="noStrike" noProof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66491691"/>
                  </a:ext>
                </a:extLst>
              </a:tr>
              <a:tr h="724400">
                <a:tc>
                  <a:txBody>
                    <a:bodyPr/>
                    <a:lstStyle/>
                    <a:p>
                      <a:pPr marL="0" marR="0" lvl="0" indent="0" algn="ctr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데이터/ 모델링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Calibri"/>
                        <a:buChar char="-"/>
                      </a:pP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</a:rPr>
                        <a:t>전략계획서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</a:rPr>
                        <a:t>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</a:rPr>
                        <a:t>모델링</a:t>
                      </a: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en-US" altLang="ko-KR" sz="800" b="0" i="0" u="none" strike="noStrike" noProof="0">
                          <a:solidFill>
                            <a:srgbClr val="000000"/>
                          </a:solidFill>
                          <a:latin typeface="Malgun Gothic"/>
                        </a:rPr>
                        <a:t>RFP</a:t>
                      </a:r>
                      <a:r>
                        <a:rPr lang="ko-KR" altLang="en-US" sz="800" b="0" i="0" u="none" strike="noStrike" noProof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</a:rPr>
                        <a:t> 레이아웃 파싱 파이프라인 구축 텍스트 추출 완료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</a:rPr>
                        <a:t>유관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</a:rPr>
                        <a:t> RFP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</a:rPr>
                        <a:t>검색</a:t>
                      </a: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</a:rPr>
                        <a:t>제안서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</a:rPr>
                        <a:t>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</a:rPr>
                        <a:t>검토</a:t>
                      </a:r>
                      <a:endParaRPr lang="en-US" altLang="ko-KR" sz="800" b="0" i="0" u="none" strike="noStrike" noProof="0">
                        <a:solidFill>
                          <a:schemeClr val="tx1"/>
                        </a:solidFill>
                        <a:latin typeface="Malgun Gothic"/>
                      </a:endParaRPr>
                    </a:p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</a:rPr>
                        <a:t>PPT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</a:rPr>
                        <a:t>발표자료</a:t>
                      </a:r>
                      <a:r>
                        <a:rPr lang="en-US" altLang="ko-KR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</a:rPr>
                        <a:t> </a:t>
                      </a:r>
                      <a:r>
                        <a:rPr lang="en-US" altLang="ko-KR" sz="800" b="0" i="0" u="none" strike="noStrike" noProof="0" err="1">
                          <a:solidFill>
                            <a:schemeClr val="tx1"/>
                          </a:solidFill>
                          <a:latin typeface="Malgun Gothic"/>
                        </a:rPr>
                        <a:t>생성</a:t>
                      </a:r>
                      <a:endParaRPr lang="en-US" altLang="ko-KR" sz="800" b="0" i="0" u="none" strike="noStrike" noProof="0">
                        <a:solidFill>
                          <a:schemeClr val="tx1"/>
                        </a:solidFill>
                        <a:latin typeface="Malgun Gothic"/>
                      </a:endParaRPr>
                    </a:p>
                    <a:p>
                      <a:pPr marL="0" lvl="0" indent="0" algn="l">
                        <a:buNone/>
                      </a:pPr>
                      <a:endParaRPr lang="en-US" altLang="ko-KR" sz="800" b="0" i="0" u="none" strike="noStrike" noProof="0">
                        <a:solidFill>
                          <a:schemeClr val="tx1"/>
                        </a:solidFill>
                        <a:latin typeface="Malgun Gothic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buFont typeface="Calibri"/>
                        <a:buChar char="-"/>
                      </a:pPr>
                      <a:r>
                        <a:rPr lang="ko-KR" altLang="en-US" sz="800" b="0" i="0" u="none" strike="noStrike" noProof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유관 RFP 검색 방안 구체화 필요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649926094"/>
                  </a:ext>
                </a:extLst>
              </a:tr>
            </a:tbl>
          </a:graphicData>
        </a:graphic>
      </p:graphicFrame>
      <p:cxnSp>
        <p:nvCxnSpPr>
          <p:cNvPr id="10" name="Google Shape;394;g1b5d807d25a_29_53">
            <a:extLst>
              <a:ext uri="{FF2B5EF4-FFF2-40B4-BE49-F238E27FC236}">
                <a16:creationId xmlns:a16="http://schemas.microsoft.com/office/drawing/2014/main" id="{86CE1C1A-EC91-4C07-2999-3CA6EE402A5F}"/>
              </a:ext>
            </a:extLst>
          </p:cNvPr>
          <p:cNvCxnSpPr/>
          <p:nvPr/>
        </p:nvCxnSpPr>
        <p:spPr>
          <a:xfrm>
            <a:off x="286891" y="594795"/>
            <a:ext cx="0" cy="18931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396;g1b5d807d25a_29_53">
            <a:extLst>
              <a:ext uri="{FF2B5EF4-FFF2-40B4-BE49-F238E27FC236}">
                <a16:creationId xmlns:a16="http://schemas.microsoft.com/office/drawing/2014/main" id="{0E3D4290-14BA-8790-DCEA-68492EA75F6F}"/>
              </a:ext>
            </a:extLst>
          </p:cNvPr>
          <p:cNvSpPr txBox="1"/>
          <p:nvPr/>
        </p:nvSpPr>
        <p:spPr>
          <a:xfrm>
            <a:off x="321616" y="583405"/>
            <a:ext cx="6634463" cy="23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altLang="ko-KR" sz="1200" b="1">
                <a:solidFill>
                  <a:srgbClr val="000000"/>
                </a:solidFill>
                <a:latin typeface="맑은 고딕"/>
                <a:ea typeface="맑은 고딕"/>
                <a:sym typeface="Arial"/>
              </a:rPr>
              <a:t>Weekly Scrum </a:t>
            </a:r>
            <a:r>
              <a:rPr lang="en-US" altLang="ko-KR" sz="1200" b="1">
                <a:latin typeface="맑은 고딕"/>
                <a:ea typeface="맑은 고딕"/>
              </a:rPr>
              <a:t>(4</a:t>
            </a:r>
            <a:r>
              <a:rPr lang="ko-KR" altLang="en-US" sz="1200" b="1">
                <a:latin typeface="맑은 고딕"/>
                <a:ea typeface="맑은 고딕"/>
              </a:rPr>
              <a:t>주차</a:t>
            </a:r>
            <a:r>
              <a:rPr lang="en-US" altLang="ko-KR" sz="1200" b="1">
                <a:latin typeface="맑은 고딕"/>
                <a:ea typeface="맑은 고딕"/>
              </a:rPr>
              <a:t>)</a:t>
            </a:r>
            <a:endParaRPr sz="1200" b="0">
              <a:solidFill>
                <a:schemeClr val="dk1"/>
              </a:solidFill>
              <a:latin typeface="맑은 고딕"/>
              <a:ea typeface="맑은 고딕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7253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g1b5d807d25a_29_1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5825" y="117091"/>
            <a:ext cx="985300" cy="22593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05;g1b5d807d25a_29_63">
            <a:extLst>
              <a:ext uri="{FF2B5EF4-FFF2-40B4-BE49-F238E27FC236}">
                <a16:creationId xmlns:a16="http://schemas.microsoft.com/office/drawing/2014/main" id="{F8679D0C-7F4F-E14B-7A72-ECD510569ED2}"/>
              </a:ext>
            </a:extLst>
          </p:cNvPr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[</a:t>
            </a:r>
            <a:r>
              <a:rPr lang="ko-KR" altLang="en-US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타당성 검토</a:t>
            </a:r>
            <a:r>
              <a:rPr lang="ko-KR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] </a:t>
            </a:r>
            <a:r>
              <a:rPr lang="ko-KR" altLang="en-US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데이터 정의서</a:t>
            </a:r>
            <a:endParaRPr sz="1013">
              <a:latin typeface="맑은 고딕"/>
              <a:ea typeface="맑은 고딕"/>
            </a:endParaRPr>
          </a:p>
        </p:txBody>
      </p:sp>
      <p:graphicFrame>
        <p:nvGraphicFramePr>
          <p:cNvPr id="7" name="Google Shape;516;g1b5d807d25a_29_172"/>
          <p:cNvGraphicFramePr/>
          <p:nvPr>
            <p:extLst>
              <p:ext uri="{D42A27DB-BD31-4B8C-83A1-F6EECF244321}">
                <p14:modId xmlns:p14="http://schemas.microsoft.com/office/powerpoint/2010/main" val="2491031584"/>
              </p:ext>
            </p:extLst>
          </p:nvPr>
        </p:nvGraphicFramePr>
        <p:xfrm>
          <a:off x="416689" y="1598890"/>
          <a:ext cx="8286779" cy="3170889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646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49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5714">
                  <a:extLst>
                    <a:ext uri="{9D8B030D-6E8A-4147-A177-3AD203B41FA5}">
                      <a16:colId xmlns:a16="http://schemas.microsoft.com/office/drawing/2014/main" val="3075316024"/>
                    </a:ext>
                  </a:extLst>
                </a:gridCol>
                <a:gridCol w="4200149">
                  <a:extLst>
                    <a:ext uri="{9D8B030D-6E8A-4147-A177-3AD203B41FA5}">
                      <a16:colId xmlns:a16="http://schemas.microsoft.com/office/drawing/2014/main" val="1775010942"/>
                    </a:ext>
                  </a:extLst>
                </a:gridCol>
              </a:tblGrid>
              <a:tr h="2057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b="1" u="none" strike="noStrike" cap="none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테이블명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PROJECT_NOTICES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endParaRPr lang="en-US" altLang="ko-KR" sz="1200" b="1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326763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b="1" u="none" strike="noStrike" cap="none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컬럼명</a:t>
                      </a:r>
                      <a:r>
                        <a:rPr lang="en-US" altLang="ko-KR" sz="900" b="1" u="none" strike="noStrike" cap="none">
                          <a:solidFill>
                            <a:schemeClr val="bg1"/>
                          </a:solidFill>
                          <a:latin typeface="Malgun Gothic"/>
                          <a:ea typeface="나눔스퀘어 Bold"/>
                        </a:rPr>
                        <a:t>(</a:t>
                      </a:r>
                      <a:r>
                        <a:rPr lang="ko-KR" altLang="en-US" sz="900" b="1" u="none" strike="noStrike" cap="none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한글</a:t>
                      </a:r>
                      <a:r>
                        <a:rPr lang="en-US" altLang="ko-KR" sz="900" b="1" u="none" strike="noStrike" cap="none">
                          <a:solidFill>
                            <a:schemeClr val="bg1"/>
                          </a:solidFill>
                          <a:latin typeface="Malgun Gothic"/>
                          <a:ea typeface="나눔스퀘어 Bold"/>
                        </a:rPr>
                        <a:t>)</a:t>
                      </a:r>
                      <a:endParaRPr lang="ko-KR" altLang="en-US" sz="900" b="1" u="none" strike="noStrike" cap="none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b="1" i="0" u="none" strike="noStrike" cap="none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  <a:cs typeface="Arial"/>
                        </a:rPr>
                        <a:t>컬럼명</a:t>
                      </a:r>
                      <a:r>
                        <a:rPr lang="en-US" altLang="ko-KR" sz="900" b="1" i="0" u="none" strike="noStrike" cap="none">
                          <a:solidFill>
                            <a:schemeClr val="bg1"/>
                          </a:solidFill>
                          <a:latin typeface="Malgun Gothic"/>
                          <a:ea typeface="나눔스퀘어 Bold"/>
                          <a:cs typeface="Arial"/>
                          <a:sym typeface="Arial"/>
                        </a:rPr>
                        <a:t>(</a:t>
                      </a:r>
                      <a:r>
                        <a:rPr lang="ko-KR" altLang="en-US" sz="900" b="1" i="0" u="none" strike="noStrike" cap="none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  <a:cs typeface="Arial"/>
                          <a:sym typeface="Arial"/>
                        </a:rPr>
                        <a:t>영문</a:t>
                      </a:r>
                      <a:r>
                        <a:rPr lang="en-US" altLang="ko-KR" sz="900" b="1" i="0" u="none" strike="noStrike" cap="none">
                          <a:solidFill>
                            <a:schemeClr val="bg1"/>
                          </a:solidFill>
                          <a:latin typeface="Malgun Gothic"/>
                          <a:ea typeface="나눔스퀘어 Bold"/>
                          <a:cs typeface="Arial"/>
                          <a:sym typeface="Arial"/>
                        </a:rPr>
                        <a:t>)</a:t>
                      </a:r>
                      <a:endParaRPr sz="900" b="1" i="0" u="none" strike="noStrike" cap="none">
                        <a:solidFill>
                          <a:schemeClr val="bg1"/>
                        </a:solidFill>
                        <a:latin typeface="Malgun Gothic"/>
                        <a:ea typeface="나눔스퀘어 Bold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b="1" i="0" u="none" strike="noStrike" cap="none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  <a:cs typeface="Arial"/>
                        </a:rPr>
                        <a:t>데이터</a:t>
                      </a:r>
                      <a:r>
                        <a:rPr lang="ko-KR" altLang="en-US" sz="900" b="1" i="0" u="none" strike="noStrike" cap="none" baseline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  <a:cs typeface="Arial"/>
                        </a:rPr>
                        <a:t> </a:t>
                      </a:r>
                      <a:r>
                        <a:rPr lang="ko-KR" altLang="en-US" sz="900" b="1" i="0" u="none" strike="noStrike" cap="none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  <a:cs typeface="Arial"/>
                          <a:sym typeface="Arial"/>
                        </a:rPr>
                        <a:t>타입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  <a:cs typeface="Arial"/>
                          <a:sym typeface="Arial"/>
                        </a:rPr>
                        <a:t>컬럼 설명</a:t>
                      </a:r>
                      <a:endParaRPr lang="en-US" altLang="ko-KR" sz="900" b="1">
                        <a:solidFill>
                          <a:schemeClr val="bg1"/>
                        </a:solidFill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Tx/>
                        <a:buFont typeface="Arial"/>
                        <a:buNone/>
                      </a:pPr>
                      <a:r>
                        <a:rPr lang="ko-KR" altLang="en-US" sz="800" b="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공고고유ID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NOTICE_ID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  <a:cs typeface="Arial"/>
                        </a:rPr>
                        <a:t>BIG INT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공고 고유 아이디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4957732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ko-KR" altLang="en-US" sz="800" b="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공고명</a:t>
                      </a:r>
                      <a:endParaRPr lang="ko-KR" altLang="en-US" sz="800" b="0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TITLE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</a:rPr>
                        <a:t>STRING</a:t>
                      </a:r>
                      <a:endParaRPr lang="en-US" altLang="ko-KR" sz="900" b="0" i="0" u="none" strike="noStrike" noProof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나눔스퀘어" panose="020B0600000101010101" pitchFamily="50" charset="-127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공고 제목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9428808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ko-KR" altLang="en-US" sz="800" b="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공고URL</a:t>
                      </a:r>
                      <a:endParaRPr lang="ko-KR" altLang="en-US" sz="800" b="0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LINK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sz="900" b="0" i="0" u="none" strike="noStrike" noProof="0">
                        <a:solidFill>
                          <a:srgbClr val="000000"/>
                        </a:solidFill>
                        <a:highlight>
                          <a:srgbClr val="FFFFFF"/>
                        </a:highlight>
                        <a:latin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공고 원문 </a:t>
                      </a:r>
                      <a:r>
                        <a:rPr lang="ko-KR" altLang="en-US" sz="90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url</a:t>
                      </a: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 (기업마당 내 </a:t>
                      </a:r>
                      <a:r>
                        <a:rPr lang="ko-KR" altLang="en-US" sz="90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url</a:t>
                      </a: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)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8823030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ko-KR" altLang="en-US" sz="800" b="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공고ID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SEQ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sz="1400">
                        <a:latin typeface="Malgun Gothic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공고 아이디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47381022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800" b="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소관기관명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</a:rPr>
                        <a:t>AUTHOR</a:t>
                      </a:r>
                      <a:endParaRPr lang="en-US" altLang="ko-KR" sz="900" b="0" i="0" u="none" strike="noStrike" noProof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나눔스퀘어" panose="020B0600000101010101" pitchFamily="50" charset="-127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sz="1400">
                        <a:latin typeface="Malgun Gothic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900" b="0" i="0" u="none" strike="noStrike" noProof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</a:rPr>
                        <a:t>소관</a:t>
                      </a:r>
                      <a:r>
                        <a:rPr lang="en-US" altLang="ko-KR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</a:rPr>
                        <a:t> </a:t>
                      </a:r>
                      <a:r>
                        <a:rPr lang="en-US" altLang="ko-KR" sz="900" b="0" i="0" u="none" strike="noStrike" noProof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</a:rPr>
                        <a:t>부처</a:t>
                      </a:r>
                      <a:r>
                        <a:rPr lang="en-US" altLang="ko-KR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</a:rPr>
                        <a:t> / </a:t>
                      </a:r>
                      <a:r>
                        <a:rPr lang="en-US" altLang="ko-KR" sz="900" b="0" i="0" u="none" strike="noStrike" noProof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</a:rPr>
                        <a:t>지자체</a:t>
                      </a:r>
                      <a:endParaRPr lang="en-US" altLang="ko-KR" sz="900" b="0" i="0" u="none" strike="noStrike" noProof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나눔스퀘어" panose="020B0600000101010101" pitchFamily="50" charset="-127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760169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ko-KR" altLang="en-US" sz="800" b="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수행기관명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EXCLNSTTNM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sz="1400">
                        <a:latin typeface="Malgun Gothic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주관 기관 (참여 기관)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10972429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ko-KR" altLang="en-US" sz="800" b="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사업개요내용</a:t>
                      </a:r>
                      <a:endParaRPr lang="ko-KR" altLang="en-US" sz="800" b="0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</a:rPr>
                        <a:t>DESCRIPTION</a:t>
                      </a:r>
                      <a:endParaRPr lang="ko-KR" altLang="en-US" sz="900" b="0" i="0" u="none" strike="noStrike" noProof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sz="1400">
                        <a:latin typeface="Malgun Gothic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</a:rPr>
                        <a:t>공고 내용 요약</a:t>
                      </a:r>
                      <a:endParaRPr lang="ko-KR" altLang="en-US" sz="900" b="0" i="0" u="none" strike="noStrike" noProof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46186577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b="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등록일자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  <a:cs typeface="Arial"/>
                        </a:rPr>
                        <a:t>PUBDATE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sz="1400">
                        <a:latin typeface="Malgun Gothic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공고 등록 일자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1222721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b="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신청기간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  <a:cs typeface="Arial"/>
                        </a:rPr>
                        <a:t>REQSTDT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altLang="ko-KR" sz="1400">
                        <a:latin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공고 시작 일자 </a:t>
                      </a:r>
                      <a:r>
                        <a:rPr lang="en-US" altLang="ko-KR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  <a:cs typeface="Arial"/>
                        </a:rPr>
                        <a:t>~</a:t>
                      </a:r>
                      <a:r>
                        <a:rPr lang="ko-KR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 공고 마감 일자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24779856"/>
                  </a:ext>
                </a:extLst>
              </a:tr>
              <a:tr h="211796"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ko-KR" altLang="en-US" sz="900" b="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지원대상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  <a:cs typeface="Arial"/>
                        </a:rPr>
                        <a:t>TRGETNM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altLang="ko-KR" sz="1400">
                        <a:latin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-KR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공고 지원 가능 대상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2023983"/>
                  </a:ext>
                </a:extLst>
              </a:tr>
              <a:tr h="211795"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ko-KR" altLang="en-US" sz="900" b="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첨부파일경로명</a:t>
                      </a:r>
                    </a:p>
                  </a:txBody>
                  <a:tcPr marL="68588" marR="68588" marT="34293" marB="34293" anchor="ctr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  <a:cs typeface="Arial"/>
                        </a:rPr>
                        <a:t>PRINTFLPTHNM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나눔스퀘어"/>
                        <a:cs typeface="Arial"/>
                        <a:sym typeface="Arial"/>
                      </a:endParaRPr>
                    </a:p>
                  </a:txBody>
                  <a:tcPr marL="68588" marR="68588" marT="34293" marB="34293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altLang="ko-KR" sz="1400">
                        <a:latin typeface="Malgun Gothic"/>
                      </a:endParaRPr>
                    </a:p>
                  </a:txBody>
                  <a:tcPr marL="68588" marR="68588" marT="34293" marB="34293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첨부파일 </a:t>
                      </a:r>
                      <a:r>
                        <a:rPr lang="en-US" altLang="ko-KR" sz="90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  <a:cs typeface="Arial"/>
                        </a:rPr>
                        <a:t>url</a:t>
                      </a:r>
                      <a:endParaRPr lang="ko-KR" altLang="en-US"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3" marB="34293" anchor="ctr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9161513"/>
                  </a:ext>
                </a:extLst>
              </a:tr>
              <a:tr h="211795"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ko-KR" altLang="en-US" sz="900" b="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첨부파일명</a:t>
                      </a:r>
                    </a:p>
                  </a:txBody>
                  <a:tcPr marL="68588" marR="68588" marT="34293" marB="34293" anchor="ctr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나눔스퀘어"/>
                          <a:cs typeface="Arial"/>
                        </a:rPr>
                        <a:t>PRINTFILENM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나눔스퀘어"/>
                        <a:cs typeface="Arial"/>
                        <a:sym typeface="Arial"/>
                      </a:endParaRPr>
                    </a:p>
                  </a:txBody>
                  <a:tcPr marL="68588" marR="68588" marT="34293" marB="34293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altLang="ko-KR" sz="1400">
                        <a:latin typeface="Malgun Gothic"/>
                      </a:endParaRPr>
                    </a:p>
                  </a:txBody>
                  <a:tcPr marL="68588" marR="68588" marT="34293" marB="34293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첨부파일 이름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3" marB="34293" anchor="ctr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6219166"/>
                  </a:ext>
                </a:extLst>
              </a:tr>
              <a:tr h="211795"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ko-KR" altLang="en-US" sz="900" b="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해시태그</a:t>
                      </a:r>
                    </a:p>
                  </a:txBody>
                  <a:tcPr marL="68588" marR="68588" marT="34293" marB="34293" anchor="ctr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HASHTAGS</a:t>
                      </a:r>
                      <a:endParaRPr sz="1400">
                        <a:latin typeface="Malgun Gothic"/>
                        <a:sym typeface="Arial"/>
                      </a:endParaRPr>
                    </a:p>
                  </a:txBody>
                  <a:tcPr marL="68588" marR="68588" marT="34293" marB="34293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ko-KR" sz="900" b="0" i="0" u="none" strike="noStrike" noProof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</a:rPr>
                        <a:t>STRING</a:t>
                      </a:r>
                      <a:endParaRPr lang="en-US" altLang="ko-KR" sz="1400">
                        <a:latin typeface="Malgun Gothic"/>
                      </a:endParaRPr>
                    </a:p>
                  </a:txBody>
                  <a:tcPr marL="68588" marR="68588" marT="34293" marB="34293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Arial"/>
                        </a:rPr>
                        <a:t>공고 키워드</a:t>
                      </a:r>
                      <a:endParaRPr sz="90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Arial"/>
                        <a:sym typeface="Arial"/>
                      </a:endParaRPr>
                    </a:p>
                  </a:txBody>
                  <a:tcPr marL="68588" marR="68588" marT="34293" marB="34293" anchor="ctr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3527009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809070"/>
              </p:ext>
            </p:extLst>
          </p:nvPr>
        </p:nvGraphicFramePr>
        <p:xfrm>
          <a:off x="416689" y="973715"/>
          <a:ext cx="8286780" cy="5256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3717">
                  <a:extLst>
                    <a:ext uri="{9D8B030D-6E8A-4147-A177-3AD203B41FA5}">
                      <a16:colId xmlns:a16="http://schemas.microsoft.com/office/drawing/2014/main" val="2151245679"/>
                    </a:ext>
                  </a:extLst>
                </a:gridCol>
                <a:gridCol w="1240307">
                  <a:extLst>
                    <a:ext uri="{9D8B030D-6E8A-4147-A177-3AD203B41FA5}">
                      <a16:colId xmlns:a16="http://schemas.microsoft.com/office/drawing/2014/main" val="1777842594"/>
                    </a:ext>
                  </a:extLst>
                </a:gridCol>
                <a:gridCol w="710210">
                  <a:extLst>
                    <a:ext uri="{9D8B030D-6E8A-4147-A177-3AD203B41FA5}">
                      <a16:colId xmlns:a16="http://schemas.microsoft.com/office/drawing/2014/main" val="1922603440"/>
                    </a:ext>
                  </a:extLst>
                </a:gridCol>
                <a:gridCol w="2072045">
                  <a:extLst>
                    <a:ext uri="{9D8B030D-6E8A-4147-A177-3AD203B41FA5}">
                      <a16:colId xmlns:a16="http://schemas.microsoft.com/office/drawing/2014/main" val="2138106070"/>
                    </a:ext>
                  </a:extLst>
                </a:gridCol>
                <a:gridCol w="2470501">
                  <a:extLst>
                    <a:ext uri="{9D8B030D-6E8A-4147-A177-3AD203B41FA5}">
                      <a16:colId xmlns:a16="http://schemas.microsoft.com/office/drawing/2014/main" val="2703784030"/>
                    </a:ext>
                  </a:extLst>
                </a:gridCol>
              </a:tblGrid>
              <a:tr h="2057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데이터명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형태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용량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출처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사용권한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8090262"/>
                  </a:ext>
                </a:extLst>
              </a:tr>
              <a:tr h="319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>
                          <a:latin typeface="Malgun Gothic"/>
                          <a:ea typeface="Malgun Gothic"/>
                        </a:rPr>
                        <a:t>R&amp;D 과제 공고</a:t>
                      </a:r>
                    </a:p>
                  </a:txBody>
                  <a:tcPr marL="68580" marR="68580" marT="34290" marB="3429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>
                          <a:latin typeface="Malgun Gothic"/>
                          <a:ea typeface="Malgun Gothic"/>
                        </a:rPr>
                        <a:t>RDMS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>
                          <a:latin typeface="Malgun Gothic"/>
                          <a:ea typeface="Malgun Gothic"/>
                        </a:rPr>
                        <a:t>2MB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900">
                          <a:latin typeface="Malgun Gothic"/>
                          <a:ea typeface="Malgun Gothic"/>
                        </a:rPr>
                        <a:t>기업마당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>
                          <a:latin typeface="Malgun Gothic"/>
                          <a:ea typeface="Malgun Gothic"/>
                        </a:rPr>
                        <a:t>이용허락범위 </a:t>
                      </a:r>
                      <a:r>
                        <a:rPr lang="ko-KR" altLang="en-US" sz="900" err="1">
                          <a:latin typeface="Malgun Gothic"/>
                          <a:ea typeface="Malgun Gothic"/>
                        </a:rPr>
                        <a:t>제한없음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6560736"/>
                  </a:ext>
                </a:extLst>
              </a:tr>
            </a:tbl>
          </a:graphicData>
        </a:graphic>
      </p:graphicFrame>
      <p:cxnSp>
        <p:nvCxnSpPr>
          <p:cNvPr id="13" name="Google Shape;394;g1b5d807d25a_29_53">
            <a:extLst>
              <a:ext uri="{FF2B5EF4-FFF2-40B4-BE49-F238E27FC236}">
                <a16:creationId xmlns:a16="http://schemas.microsoft.com/office/drawing/2014/main" id="{9A981575-88A0-DB05-1706-DBC756859D45}"/>
              </a:ext>
            </a:extLst>
          </p:cNvPr>
          <p:cNvCxnSpPr/>
          <p:nvPr/>
        </p:nvCxnSpPr>
        <p:spPr>
          <a:xfrm>
            <a:off x="286891" y="664369"/>
            <a:ext cx="0" cy="18931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" name="Google Shape;396;g1b5d807d25a_29_53">
            <a:extLst>
              <a:ext uri="{FF2B5EF4-FFF2-40B4-BE49-F238E27FC236}">
                <a16:creationId xmlns:a16="http://schemas.microsoft.com/office/drawing/2014/main" id="{6CFEE102-4F98-693B-65D4-9CC3C0CF3EA3}"/>
              </a:ext>
            </a:extLst>
          </p:cNvPr>
          <p:cNvSpPr txBox="1"/>
          <p:nvPr/>
        </p:nvSpPr>
        <p:spPr>
          <a:xfrm>
            <a:off x="321616" y="652979"/>
            <a:ext cx="6634463" cy="23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200" b="1">
                <a:latin typeface="맑은 고딕"/>
                <a:ea typeface="맑은 고딕"/>
              </a:rPr>
              <a:t>데이터 정의서</a:t>
            </a:r>
            <a:r>
              <a:rPr lang="en-US" altLang="ko-KR" sz="1200" b="1">
                <a:latin typeface="맑은 고딕"/>
                <a:ea typeface="맑은 고딕"/>
              </a:rPr>
              <a:t> </a:t>
            </a:r>
            <a:endParaRPr sz="1200" b="0">
              <a:solidFill>
                <a:schemeClr val="dk1"/>
              </a:solidFill>
              <a:latin typeface="맑은 고딕"/>
              <a:ea typeface="맑은 고딕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9085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g1b5d807d25a_29_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5825" y="117091"/>
            <a:ext cx="985300" cy="225939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g1b5d807d25a_29_99"/>
          <p:cNvSpPr/>
          <p:nvPr/>
        </p:nvSpPr>
        <p:spPr>
          <a:xfrm>
            <a:off x="533402" y="1106051"/>
            <a:ext cx="1279071" cy="14679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>
                <a:solidFill>
                  <a:schemeClr val="bg1"/>
                </a:solidFill>
                <a:latin typeface="맑은 고딕"/>
                <a:ea typeface="맑은 고딕"/>
              </a:rPr>
              <a:t>모델 설명</a:t>
            </a:r>
            <a:endParaRPr lang="ko-KR" altLang="en-US" sz="1200">
              <a:solidFill>
                <a:schemeClr val="bg1"/>
              </a:solidFill>
              <a:latin typeface="맑은 고딕"/>
              <a:ea typeface="맑은 고딕"/>
            </a:endParaRPr>
          </a:p>
        </p:txBody>
      </p:sp>
      <p:sp>
        <p:nvSpPr>
          <p:cNvPr id="450" name="Google Shape;450;g1b5d807d25a_29_99"/>
          <p:cNvSpPr/>
          <p:nvPr/>
        </p:nvSpPr>
        <p:spPr>
          <a:xfrm>
            <a:off x="1893906" y="1106051"/>
            <a:ext cx="6516993" cy="1469694"/>
          </a:xfrm>
          <a:prstGeom prst="rect">
            <a:avLst/>
          </a:prstGeom>
          <a:noFill/>
          <a:ln w="317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</a:t>
            </a:r>
            <a:r>
              <a:rPr lang="ko-KR" sz="1050" b="1">
                <a:latin typeface="맑은 고딕"/>
                <a:ea typeface="맑은 고딕"/>
                <a:cs typeface="+mn-lt"/>
              </a:rPr>
              <a:t>모델 선택 이유 및 설명</a:t>
            </a:r>
            <a:r>
              <a:rPr lang="ko-KR" sz="1050">
                <a:latin typeface="맑은 고딕"/>
                <a:ea typeface="맑은 고딕"/>
                <a:cs typeface="+mn-lt"/>
              </a:rPr>
              <a:t> </a:t>
            </a:r>
            <a:r>
              <a:rPr lang="ko-KR" altLang="en-US" sz="1050">
                <a:latin typeface="맑은 고딕"/>
                <a:ea typeface="맑은 고딕"/>
                <a:cs typeface="+mn-lt"/>
              </a:rPr>
              <a:t> (</a:t>
            </a:r>
            <a:r>
              <a:rPr lang="ko-KR" sz="1050">
                <a:latin typeface="맑은 고딕"/>
                <a:ea typeface="맑은 고딕"/>
                <a:cs typeface="+mn-lt"/>
              </a:rPr>
              <a:t>LayoutLMv3</a:t>
            </a:r>
            <a:r>
              <a:rPr lang="en-US" altLang="ko-KR" sz="1050">
                <a:latin typeface="맑은 고딕"/>
                <a:ea typeface="맑은 고딕"/>
                <a:cs typeface="+mn-lt"/>
              </a:rPr>
              <a:t>)</a:t>
            </a:r>
            <a:br>
              <a:rPr lang="ko-KR" sz="1050">
                <a:latin typeface="맑은 고딕"/>
                <a:ea typeface="맑은 고딕"/>
              </a:rPr>
            </a:br>
            <a:r>
              <a:rPr lang="ko-KR" altLang="en-US" sz="1050">
                <a:latin typeface="맑은 고딕"/>
                <a:ea typeface="맑은 고딕"/>
              </a:rPr>
              <a:t>RFP 양식 내 제목, 소제목, 내용, 표 등의 항목들 라벨링을 통한 RFP 구조화 목적</a:t>
            </a:r>
            <a:endParaRPr lang="en-US" altLang="ko-KR" sz="1050">
              <a:latin typeface="맑은 고딕"/>
              <a:ea typeface="맑은 고딕"/>
            </a:endParaRPr>
          </a:p>
          <a:p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</a:t>
            </a:r>
            <a:r>
              <a:rPr lang="ko-KR" altLang="en-US" sz="1050" b="1">
                <a:latin typeface="맑은 고딕"/>
                <a:ea typeface="맑은 고딕"/>
                <a:cs typeface="+mn-lt"/>
              </a:rPr>
              <a:t>주요 알고리즘 및 함수 설명</a:t>
            </a:r>
            <a:r>
              <a:rPr lang="ko-KR" altLang="en-US" sz="1050">
                <a:latin typeface="맑은 고딕"/>
                <a:ea typeface="맑은 고딕"/>
                <a:cs typeface="+mn-lt"/>
              </a:rPr>
              <a:t> </a:t>
            </a:r>
            <a:br>
              <a:rPr lang="ko-KR" altLang="en-US" sz="1050">
                <a:latin typeface="맑은 고딕"/>
                <a:ea typeface="맑은 고딕"/>
                <a:cs typeface="+mn-lt"/>
              </a:rPr>
            </a:br>
            <a:r>
              <a:rPr lang="ko-KR" sz="1050">
                <a:latin typeface="맑은 고딕"/>
                <a:ea typeface="맑은 고딕"/>
                <a:cs typeface="+mn-lt"/>
              </a:rPr>
              <a:t>텍스트 + 위치 + 시각 </a:t>
            </a:r>
            <a:r>
              <a:rPr lang="ko-KR" altLang="en-US" sz="1050">
                <a:latin typeface="맑은 고딕"/>
                <a:ea typeface="맑은 고딕"/>
                <a:cs typeface="+mn-lt"/>
              </a:rPr>
              <a:t>요소 </a:t>
            </a:r>
            <a:r>
              <a:rPr lang="ko-KR" altLang="en-US" sz="1050">
                <a:latin typeface="맑은 고딕"/>
                <a:ea typeface="맑은 고딕"/>
              </a:rPr>
              <a:t>통합처리 - 문서 파일 내 텍스트 토큰, 토큰의 </a:t>
            </a:r>
            <a:r>
              <a:rPr lang="ko-KR" altLang="en-US" sz="1050" err="1">
                <a:latin typeface="맑은 고딕"/>
                <a:ea typeface="맑은 고딕"/>
              </a:rPr>
              <a:t>bbox</a:t>
            </a:r>
            <a:r>
              <a:rPr lang="ko-KR" altLang="en-US" sz="1050">
                <a:latin typeface="맑은 고딕"/>
                <a:ea typeface="맑은 고딕"/>
              </a:rPr>
              <a:t> 좌표를 </a:t>
            </a:r>
            <a:r>
              <a:rPr lang="ko-KR" altLang="en-US" sz="1050" err="1">
                <a:latin typeface="맑은 고딕"/>
                <a:ea typeface="맑은 고딕"/>
              </a:rPr>
              <a:t>입력받아</a:t>
            </a:r>
            <a:r>
              <a:rPr lang="ko-KR" altLang="en-US" sz="1050">
                <a:latin typeface="맑은 고딕"/>
                <a:ea typeface="맑은 고딕"/>
              </a:rPr>
              <a:t> </a:t>
            </a:r>
            <a:r>
              <a:rPr lang="ko-KR" sz="1050">
                <a:latin typeface="맑은 고딕"/>
                <a:ea typeface="맑은 고딕"/>
                <a:cs typeface="+mn-lt"/>
              </a:rPr>
              <a:t>텍스트 의미</a:t>
            </a:r>
            <a:r>
              <a:rPr lang="en-US" altLang="ko-KR" sz="1050">
                <a:latin typeface="맑은 고딕"/>
                <a:ea typeface="맑은 고딕"/>
                <a:cs typeface="+mn-lt"/>
              </a:rPr>
              <a:t>,</a:t>
            </a:r>
            <a:r>
              <a:rPr lang="ko-KR" sz="1050">
                <a:latin typeface="맑은 고딕"/>
                <a:ea typeface="맑은 고딕"/>
                <a:cs typeface="+mn-lt"/>
              </a:rPr>
              <a:t> 레이아웃 위치를 학습하여 각 </a:t>
            </a:r>
            <a:r>
              <a:rPr lang="ko-KR" altLang="en-US" sz="1050">
                <a:latin typeface="맑은 고딕"/>
                <a:ea typeface="맑은 고딕"/>
                <a:cs typeface="+mn-lt"/>
              </a:rPr>
              <a:t>요소 라벨링</a:t>
            </a:r>
          </a:p>
          <a:p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</a:t>
            </a:r>
            <a:r>
              <a:rPr lang="ko-KR" altLang="en-US" sz="1050" b="1">
                <a:latin typeface="맑은 고딕"/>
                <a:ea typeface="맑은 고딕"/>
                <a:cs typeface="+mn-lt"/>
              </a:rPr>
              <a:t>모델 학습 과정 설명 </a:t>
            </a:r>
          </a:p>
          <a:p>
            <a:r>
              <a:rPr lang="ko-KR" sz="1050">
                <a:latin typeface="맑은 고딕"/>
                <a:ea typeface="맑은 고딕"/>
                <a:cs typeface="+mn-lt"/>
              </a:rPr>
              <a:t>MLM</a:t>
            </a:r>
            <a:r>
              <a:rPr lang="ko-KR" altLang="en-US" sz="1050">
                <a:latin typeface="맑은 고딕"/>
                <a:ea typeface="맑은 고딕"/>
                <a:cs typeface="+mn-lt"/>
              </a:rPr>
              <a:t> </a:t>
            </a:r>
            <a:r>
              <a:rPr lang="ko-KR" sz="1050">
                <a:latin typeface="맑은 고딕"/>
                <a:ea typeface="맑은 고딕"/>
                <a:cs typeface="+mn-lt"/>
              </a:rPr>
              <a:t>기반 </a:t>
            </a:r>
            <a:r>
              <a:rPr lang="ko-KR" altLang="en-US" sz="1050">
                <a:latin typeface="맑은 고딕"/>
                <a:ea typeface="맑은 고딕"/>
                <a:cs typeface="+mn-lt"/>
              </a:rPr>
              <a:t>사전학습으로</a:t>
            </a:r>
            <a:r>
              <a:rPr lang="ko-KR" sz="1050">
                <a:latin typeface="맑은 고딕"/>
                <a:ea typeface="맑은 고딕"/>
                <a:cs typeface="+mn-lt"/>
              </a:rPr>
              <a:t> </a:t>
            </a:r>
            <a:r>
              <a:rPr lang="ko-KR" sz="1050" err="1">
                <a:latin typeface="맑은 고딕"/>
                <a:ea typeface="맑은 고딕"/>
                <a:cs typeface="+mn-lt"/>
              </a:rPr>
              <a:t>텍스트·레이아웃·문맥</a:t>
            </a:r>
            <a:r>
              <a:rPr lang="ko-KR" sz="1050">
                <a:latin typeface="맑은 고딕"/>
                <a:ea typeface="맑은 고딕"/>
                <a:cs typeface="+mn-lt"/>
              </a:rPr>
              <a:t> 구조를 선행 </a:t>
            </a:r>
            <a:r>
              <a:rPr lang="ko-KR" altLang="en-US" sz="1050">
                <a:latin typeface="맑은 고딕"/>
                <a:ea typeface="맑은 고딕"/>
                <a:cs typeface="+mn-lt"/>
              </a:rPr>
              <a:t>학습 </a:t>
            </a:r>
            <a:r>
              <a:rPr lang="en-US" altLang="en-US" sz="1050">
                <a:latin typeface="맑은 고딕"/>
                <a:ea typeface="맑은 고딕"/>
                <a:cs typeface="+mn-lt"/>
              </a:rPr>
              <a:t>&gt;&gt;</a:t>
            </a:r>
            <a:r>
              <a:rPr lang="ko-KR" sz="1050">
                <a:latin typeface="맑은 고딕"/>
                <a:ea typeface="맑은 고딕"/>
                <a:cs typeface="+mn-lt"/>
              </a:rPr>
              <a:t> RFP 문서에 적합한 도메인 라벨 세트를 정의하여 </a:t>
            </a:r>
            <a:r>
              <a:rPr lang="ko-KR" sz="1050" err="1">
                <a:latin typeface="맑은 고딕"/>
                <a:ea typeface="맑은 고딕"/>
                <a:cs typeface="+mn-lt"/>
              </a:rPr>
              <a:t>Supervised</a:t>
            </a:r>
            <a:r>
              <a:rPr lang="ko-KR" sz="1050">
                <a:latin typeface="맑은 고딕"/>
                <a:ea typeface="맑은 고딕"/>
                <a:cs typeface="+mn-lt"/>
              </a:rPr>
              <a:t> </a:t>
            </a:r>
            <a:r>
              <a:rPr lang="ko-KR" sz="1050" err="1">
                <a:latin typeface="맑은 고딕"/>
                <a:ea typeface="맑은 고딕"/>
                <a:cs typeface="+mn-lt"/>
              </a:rPr>
              <a:t>Fine-tuning</a:t>
            </a:r>
            <a:r>
              <a:rPr lang="ko-KR" sz="1050">
                <a:latin typeface="맑은 고딕"/>
                <a:ea typeface="맑은 고딕"/>
                <a:cs typeface="+mn-lt"/>
              </a:rPr>
              <a:t> 방식으로 영역별 </a:t>
            </a:r>
            <a:r>
              <a:rPr lang="ko-KR" sz="1050" err="1">
                <a:latin typeface="맑은 고딕"/>
                <a:ea typeface="맑은 고딕"/>
                <a:cs typeface="+mn-lt"/>
              </a:rPr>
              <a:t>라벨링</a:t>
            </a:r>
            <a:r>
              <a:rPr lang="ko-KR" sz="1050">
                <a:latin typeface="맑은 고딕"/>
                <a:ea typeface="맑은 고딕"/>
                <a:cs typeface="+mn-lt"/>
              </a:rPr>
              <a:t> 및 요구사항 추출 </a:t>
            </a:r>
            <a:r>
              <a:rPr lang="ko-KR" altLang="en-US" sz="1050">
                <a:latin typeface="맑은 고딕"/>
                <a:ea typeface="맑은 고딕"/>
                <a:cs typeface="+mn-lt"/>
              </a:rPr>
              <a:t>기능</a:t>
            </a:r>
            <a:r>
              <a:rPr lang="ko-KR" sz="1050">
                <a:latin typeface="맑은 고딕"/>
                <a:ea typeface="맑은 고딕"/>
                <a:cs typeface="+mn-lt"/>
              </a:rPr>
              <a:t> 구현</a:t>
            </a:r>
            <a:endParaRPr lang="ko-KR">
              <a:latin typeface="맑은 고딕"/>
              <a:ea typeface="맑은 고딕"/>
            </a:endParaRPr>
          </a:p>
        </p:txBody>
      </p:sp>
      <p:sp>
        <p:nvSpPr>
          <p:cNvPr id="19" name="Google Shape;447;g1b5d807d25a_29_99">
            <a:extLst>
              <a:ext uri="{FF2B5EF4-FFF2-40B4-BE49-F238E27FC236}">
                <a16:creationId xmlns:a16="http://schemas.microsoft.com/office/drawing/2014/main" id="{DBD87BDD-2864-4C51-ABC7-18F4591DA27A}"/>
              </a:ext>
            </a:extLst>
          </p:cNvPr>
          <p:cNvSpPr/>
          <p:nvPr/>
        </p:nvSpPr>
        <p:spPr>
          <a:xfrm>
            <a:off x="533401" y="2635389"/>
            <a:ext cx="1279072" cy="8176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 b="1">
                <a:solidFill>
                  <a:schemeClr val="bg1"/>
                </a:solidFill>
                <a:latin typeface="Malgun Gothic"/>
                <a:ea typeface="Malgun Gothic"/>
              </a:rPr>
              <a:t>초기 결과 및 </a:t>
            </a:r>
            <a:endParaRPr lang="en-US" altLang="ko-KR">
              <a:solidFill>
                <a:schemeClr val="bg1"/>
              </a:solidFill>
              <a:latin typeface="Malgun Gothic"/>
              <a:ea typeface="Malgun Gothic"/>
            </a:endParaRPr>
          </a:p>
          <a:p>
            <a:pPr algn="ctr"/>
            <a:r>
              <a:rPr lang="ko-KR" altLang="en-US" sz="1200" b="1">
                <a:solidFill>
                  <a:schemeClr val="bg1"/>
                </a:solidFill>
                <a:latin typeface="Malgun Gothic"/>
                <a:ea typeface="Malgun Gothic"/>
              </a:rPr>
              <a:t>평가</a:t>
            </a:r>
            <a:endParaRPr lang="ko-KR">
              <a:solidFill>
                <a:schemeClr val="bg1"/>
              </a:solidFill>
              <a:latin typeface="Malgun Gothic"/>
              <a:ea typeface="Malgun Gothic"/>
            </a:endParaRPr>
          </a:p>
        </p:txBody>
      </p:sp>
      <p:sp>
        <p:nvSpPr>
          <p:cNvPr id="21" name="Google Shape;447;g1b5d807d25a_29_99">
            <a:extLst>
              <a:ext uri="{FF2B5EF4-FFF2-40B4-BE49-F238E27FC236}">
                <a16:creationId xmlns:a16="http://schemas.microsoft.com/office/drawing/2014/main" id="{BA4FF36C-C613-469A-BE01-C3A88A3DECD6}"/>
              </a:ext>
            </a:extLst>
          </p:cNvPr>
          <p:cNvSpPr/>
          <p:nvPr/>
        </p:nvSpPr>
        <p:spPr>
          <a:xfrm>
            <a:off x="533391" y="3504323"/>
            <a:ext cx="1279082" cy="8557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 b="1">
                <a:solidFill>
                  <a:schemeClr val="bg1"/>
                </a:solidFill>
                <a:latin typeface="맑은 고딕"/>
                <a:ea typeface="맑은 고딕"/>
              </a:rPr>
              <a:t>모델 최적화</a:t>
            </a:r>
            <a:endParaRPr lang="en-US" altLang="ko-KR" sz="1200" b="1">
              <a:solidFill>
                <a:schemeClr val="bg1"/>
              </a:solidFill>
              <a:latin typeface="맑은 고딕"/>
              <a:ea typeface="맑은 고딕"/>
            </a:endParaRPr>
          </a:p>
          <a:p>
            <a:pPr algn="ctr"/>
            <a:r>
              <a:rPr lang="ko-KR" altLang="en-US" sz="1200" b="1">
                <a:solidFill>
                  <a:schemeClr val="bg1"/>
                </a:solidFill>
                <a:latin typeface="맑은 고딕"/>
                <a:ea typeface="맑은 고딕"/>
              </a:rPr>
              <a:t>진행 사항</a:t>
            </a:r>
          </a:p>
        </p:txBody>
      </p:sp>
      <p:sp>
        <p:nvSpPr>
          <p:cNvPr id="2" name="Google Shape;450;g1b5d807d25a_29_99">
            <a:extLst>
              <a:ext uri="{FF2B5EF4-FFF2-40B4-BE49-F238E27FC236}">
                <a16:creationId xmlns:a16="http://schemas.microsoft.com/office/drawing/2014/main" id="{19A61A13-84C2-6EE9-2A79-F0F31A87A42A}"/>
              </a:ext>
            </a:extLst>
          </p:cNvPr>
          <p:cNvSpPr/>
          <p:nvPr/>
        </p:nvSpPr>
        <p:spPr>
          <a:xfrm>
            <a:off x="1893906" y="2635388"/>
            <a:ext cx="6516993" cy="817652"/>
          </a:xfrm>
          <a:prstGeom prst="rect">
            <a:avLst/>
          </a:prstGeom>
          <a:noFill/>
          <a:ln w="317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초기 성능 평가</a:t>
            </a:r>
            <a:endParaRPr lang="en-US" altLang="ko-KR" sz="1013">
              <a:latin typeface="맑은 고딕"/>
              <a:ea typeface="맑은 고딕"/>
            </a:endParaRPr>
          </a:p>
          <a:p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모델 학습 과정 설명</a:t>
            </a:r>
          </a:p>
        </p:txBody>
      </p:sp>
      <p:sp>
        <p:nvSpPr>
          <p:cNvPr id="3" name="Google Shape;450;g1b5d807d25a_29_99">
            <a:extLst>
              <a:ext uri="{FF2B5EF4-FFF2-40B4-BE49-F238E27FC236}">
                <a16:creationId xmlns:a16="http://schemas.microsoft.com/office/drawing/2014/main" id="{FCEC3959-60AD-65D4-5481-B6FE7CAB0DBB}"/>
              </a:ext>
            </a:extLst>
          </p:cNvPr>
          <p:cNvSpPr/>
          <p:nvPr/>
        </p:nvSpPr>
        <p:spPr>
          <a:xfrm>
            <a:off x="1893906" y="3507547"/>
            <a:ext cx="6516993" cy="855790"/>
          </a:xfrm>
          <a:prstGeom prst="rect">
            <a:avLst/>
          </a:prstGeom>
          <a:noFill/>
          <a:ln w="317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</a:t>
            </a:r>
            <a:r>
              <a:rPr lang="ko-KR" altLang="en-US" sz="1050" err="1">
                <a:latin typeface="맑은 고딕"/>
                <a:ea typeface="맑은 고딕"/>
              </a:rPr>
              <a:t>하이퍼</a:t>
            </a:r>
            <a:r>
              <a:rPr lang="ko-KR" altLang="en-US" sz="1050">
                <a:latin typeface="맑은 고딕"/>
                <a:ea typeface="맑은 고딕"/>
              </a:rPr>
              <a:t> 파라미터 튜닝 과정</a:t>
            </a:r>
            <a:endParaRPr lang="en-US" altLang="ko-KR" sz="1013">
              <a:latin typeface="맑은 고딕"/>
              <a:ea typeface="맑은 고딕"/>
            </a:endParaRPr>
          </a:p>
          <a:p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파인 튜닝 과정</a:t>
            </a:r>
            <a:endParaRPr lang="en-US" altLang="ko-KR" sz="1050">
              <a:latin typeface="맑은 고딕"/>
              <a:ea typeface="맑은 고딕"/>
            </a:endParaRPr>
          </a:p>
          <a:p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성능 개선 결과</a:t>
            </a:r>
          </a:p>
        </p:txBody>
      </p:sp>
      <p:sp>
        <p:nvSpPr>
          <p:cNvPr id="9" name="Google Shape;405;g1b5d807d25a_29_63">
            <a:extLst>
              <a:ext uri="{FF2B5EF4-FFF2-40B4-BE49-F238E27FC236}">
                <a16:creationId xmlns:a16="http://schemas.microsoft.com/office/drawing/2014/main" id="{4DD8DE16-D717-EF00-7F2F-5C5BF9D0A75D}"/>
              </a:ext>
            </a:extLst>
          </p:cNvPr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[</a:t>
            </a:r>
            <a:r>
              <a:rPr lang="ko-KR" altLang="en-US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타당성 검토</a:t>
            </a:r>
            <a:r>
              <a:rPr lang="ko-KR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] </a:t>
            </a:r>
            <a:r>
              <a:rPr lang="en-US" altLang="ko-KR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AI </a:t>
            </a:r>
            <a:r>
              <a:rPr lang="ko-KR" altLang="en-US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모델 정의서</a:t>
            </a:r>
            <a:endParaRPr sz="1013">
              <a:latin typeface="맑은 고딕"/>
              <a:ea typeface="맑은 고딕"/>
            </a:endParaRPr>
          </a:p>
        </p:txBody>
      </p:sp>
      <p:cxnSp>
        <p:nvCxnSpPr>
          <p:cNvPr id="14" name="Google Shape;394;g1b5d807d25a_29_53">
            <a:extLst>
              <a:ext uri="{FF2B5EF4-FFF2-40B4-BE49-F238E27FC236}">
                <a16:creationId xmlns:a16="http://schemas.microsoft.com/office/drawing/2014/main" id="{9A981575-88A0-DB05-1706-DBC756859D45}"/>
              </a:ext>
            </a:extLst>
          </p:cNvPr>
          <p:cNvCxnSpPr/>
          <p:nvPr/>
        </p:nvCxnSpPr>
        <p:spPr>
          <a:xfrm>
            <a:off x="286891" y="664369"/>
            <a:ext cx="0" cy="18931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Google Shape;396;g1b5d807d25a_29_53">
            <a:extLst>
              <a:ext uri="{FF2B5EF4-FFF2-40B4-BE49-F238E27FC236}">
                <a16:creationId xmlns:a16="http://schemas.microsoft.com/office/drawing/2014/main" id="{6CFEE102-4F98-693B-65D4-9CC3C0CF3EA3}"/>
              </a:ext>
            </a:extLst>
          </p:cNvPr>
          <p:cNvSpPr txBox="1"/>
          <p:nvPr/>
        </p:nvSpPr>
        <p:spPr>
          <a:xfrm>
            <a:off x="321616" y="652979"/>
            <a:ext cx="6634463" cy="23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200" b="1">
                <a:latin typeface="맑은 고딕"/>
                <a:ea typeface="맑은 고딕"/>
                <a:sym typeface="Arial"/>
              </a:rPr>
              <a:t>모델 정의서</a:t>
            </a:r>
            <a:endParaRPr sz="1200" b="0">
              <a:solidFill>
                <a:schemeClr val="dk1"/>
              </a:solidFill>
              <a:latin typeface="맑은 고딕"/>
              <a:ea typeface="맑은 고딕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596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>
          <a:extLst>
            <a:ext uri="{FF2B5EF4-FFF2-40B4-BE49-F238E27FC236}">
              <a16:creationId xmlns:a16="http://schemas.microsoft.com/office/drawing/2014/main" id="{84D757EE-DBBD-40C9-D1C7-BD473C741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g1b5d807d25a_29_99">
            <a:extLst>
              <a:ext uri="{FF2B5EF4-FFF2-40B4-BE49-F238E27FC236}">
                <a16:creationId xmlns:a16="http://schemas.microsoft.com/office/drawing/2014/main" id="{3E917994-F23D-C5F1-ACA0-3C7008C6327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5825" y="117091"/>
            <a:ext cx="985300" cy="22593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405;g1b5d807d25a_29_63">
            <a:extLst>
              <a:ext uri="{FF2B5EF4-FFF2-40B4-BE49-F238E27FC236}">
                <a16:creationId xmlns:a16="http://schemas.microsoft.com/office/drawing/2014/main" id="{0C5464D0-927D-D383-254F-02FF7EC562B6}"/>
              </a:ext>
            </a:extLst>
          </p:cNvPr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[</a:t>
            </a:r>
            <a:r>
              <a:rPr lang="ko-KR" altLang="en-US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타당성 검토</a:t>
            </a:r>
            <a:r>
              <a:rPr lang="ko-KR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] </a:t>
            </a:r>
            <a:r>
              <a:rPr lang="en-US" altLang="ko-KR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AI </a:t>
            </a:r>
            <a:r>
              <a:rPr lang="ko-KR" altLang="en-US" sz="1800" b="1">
                <a:solidFill>
                  <a:schemeClr val="lt1"/>
                </a:solidFill>
                <a:latin typeface="맑은 고딕"/>
                <a:ea typeface="맑은 고딕"/>
                <a:cs typeface="Malgun Gothic"/>
                <a:sym typeface="Malgun Gothic"/>
              </a:rPr>
              <a:t>모델 정의서</a:t>
            </a:r>
            <a:endParaRPr sz="1013">
              <a:latin typeface="맑은 고딕"/>
              <a:ea typeface="맑은 고딕"/>
            </a:endParaRPr>
          </a:p>
        </p:txBody>
      </p:sp>
      <p:cxnSp>
        <p:nvCxnSpPr>
          <p:cNvPr id="14" name="Google Shape;394;g1b5d807d25a_29_53">
            <a:extLst>
              <a:ext uri="{FF2B5EF4-FFF2-40B4-BE49-F238E27FC236}">
                <a16:creationId xmlns:a16="http://schemas.microsoft.com/office/drawing/2014/main" id="{21AAC8E9-AF37-FA20-B2B8-A4D39D1F34EE}"/>
              </a:ext>
            </a:extLst>
          </p:cNvPr>
          <p:cNvCxnSpPr/>
          <p:nvPr/>
        </p:nvCxnSpPr>
        <p:spPr>
          <a:xfrm>
            <a:off x="286891" y="664369"/>
            <a:ext cx="0" cy="18931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Google Shape;396;g1b5d807d25a_29_53">
            <a:extLst>
              <a:ext uri="{FF2B5EF4-FFF2-40B4-BE49-F238E27FC236}">
                <a16:creationId xmlns:a16="http://schemas.microsoft.com/office/drawing/2014/main" id="{2B3E5BA9-A9F6-5CD6-728F-8230CD459474}"/>
              </a:ext>
            </a:extLst>
          </p:cNvPr>
          <p:cNvSpPr txBox="1"/>
          <p:nvPr/>
        </p:nvSpPr>
        <p:spPr>
          <a:xfrm>
            <a:off x="321616" y="652979"/>
            <a:ext cx="6634463" cy="23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200" b="1">
                <a:latin typeface="맑은 고딕"/>
                <a:ea typeface="맑은 고딕"/>
                <a:sym typeface="Arial"/>
              </a:rPr>
              <a:t>모델 정의서</a:t>
            </a:r>
            <a:endParaRPr sz="1200" b="0">
              <a:solidFill>
                <a:schemeClr val="dk1"/>
              </a:solidFill>
              <a:latin typeface="맑은 고딕"/>
              <a:ea typeface="맑은 고딕"/>
              <a:sym typeface="Arial"/>
            </a:endParaRPr>
          </a:p>
        </p:txBody>
      </p:sp>
      <p:sp>
        <p:nvSpPr>
          <p:cNvPr id="7" name="Google Shape;449;g1b5d807d25a_29_99">
            <a:extLst>
              <a:ext uri="{FF2B5EF4-FFF2-40B4-BE49-F238E27FC236}">
                <a16:creationId xmlns:a16="http://schemas.microsoft.com/office/drawing/2014/main" id="{A72137EA-3763-35FF-DF35-0330AACE7F40}"/>
              </a:ext>
            </a:extLst>
          </p:cNvPr>
          <p:cNvSpPr/>
          <p:nvPr/>
        </p:nvSpPr>
        <p:spPr>
          <a:xfrm>
            <a:off x="533447" y="1095738"/>
            <a:ext cx="1279025" cy="9135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 b="1">
                <a:solidFill>
                  <a:schemeClr val="bg1"/>
                </a:solidFill>
                <a:latin typeface="맑은 고딕"/>
                <a:ea typeface="맑은 고딕"/>
              </a:rPr>
              <a:t>최종 모델 및 </a:t>
            </a:r>
            <a:endParaRPr lang="en-US" altLang="ko-KR" sz="1200" b="1">
              <a:solidFill>
                <a:schemeClr val="bg1"/>
              </a:solidFill>
              <a:latin typeface="맑은 고딕"/>
              <a:ea typeface="맑은 고딕"/>
            </a:endParaRPr>
          </a:p>
          <a:p>
            <a:pPr algn="ctr"/>
            <a:r>
              <a:rPr lang="ko-KR" altLang="en-US" sz="1200" b="1">
                <a:solidFill>
                  <a:schemeClr val="bg1"/>
                </a:solidFill>
                <a:latin typeface="맑은 고딕"/>
                <a:ea typeface="맑은 고딕"/>
              </a:rPr>
              <a:t>성능 평가</a:t>
            </a:r>
            <a:endParaRPr sz="1200" b="1">
              <a:solidFill>
                <a:schemeClr val="bg1"/>
              </a:solidFill>
              <a:latin typeface="맑은 고딕"/>
              <a:ea typeface="맑은 고딕"/>
            </a:endParaRPr>
          </a:p>
        </p:txBody>
      </p:sp>
      <p:sp>
        <p:nvSpPr>
          <p:cNvPr id="10" name="Google Shape;450;g1b5d807d25a_29_99">
            <a:extLst>
              <a:ext uri="{FF2B5EF4-FFF2-40B4-BE49-F238E27FC236}">
                <a16:creationId xmlns:a16="http://schemas.microsoft.com/office/drawing/2014/main" id="{174147EB-0B79-91ED-C74B-C5180F3312C5}"/>
              </a:ext>
            </a:extLst>
          </p:cNvPr>
          <p:cNvSpPr/>
          <p:nvPr/>
        </p:nvSpPr>
        <p:spPr>
          <a:xfrm>
            <a:off x="1898442" y="1095738"/>
            <a:ext cx="6516993" cy="913584"/>
          </a:xfrm>
          <a:prstGeom prst="rect">
            <a:avLst/>
          </a:prstGeom>
          <a:noFill/>
          <a:ln w="317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최종 모델 성능 지표 분석</a:t>
            </a:r>
            <a:endParaRPr lang="en-US" altLang="ko-KR" sz="1050">
              <a:latin typeface="맑은 고딕"/>
              <a:ea typeface="맑은 고딕"/>
            </a:endParaRPr>
          </a:p>
          <a:p>
            <a:r>
              <a:rPr lang="ko-KR" altLang="en-US" sz="1050" err="1">
                <a:latin typeface="맑은 고딕"/>
                <a:ea typeface="맑은 고딕"/>
              </a:rPr>
              <a:t>ㅇ</a:t>
            </a:r>
            <a:r>
              <a:rPr lang="ko-KR" altLang="en-US" sz="1050">
                <a:latin typeface="맑은 고딕"/>
                <a:ea typeface="맑은 고딕"/>
              </a:rPr>
              <a:t> 다른 유사 모델과의 비교</a:t>
            </a:r>
          </a:p>
        </p:txBody>
      </p:sp>
    </p:spTree>
    <p:extLst>
      <p:ext uri="{BB962C8B-B14F-4D97-AF65-F5344CB8AC3E}">
        <p14:creationId xmlns:p14="http://schemas.microsoft.com/office/powerpoint/2010/main" val="137517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g1b5d807d25a_29_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5825" y="117091"/>
            <a:ext cx="985300" cy="22593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405;g1b5d807d25a_29_63">
            <a:extLst>
              <a:ext uri="{FF2B5EF4-FFF2-40B4-BE49-F238E27FC236}">
                <a16:creationId xmlns:a16="http://schemas.microsoft.com/office/drawing/2014/main" id="{938E3A06-C22A-3DE5-C688-D37030FB2272}"/>
              </a:ext>
            </a:extLst>
          </p:cNvPr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과제 심의</a:t>
            </a: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] 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조별 과제 정의서</a:t>
            </a:r>
            <a:endParaRPr lang="en-US" sz="1000">
              <a:solidFill>
                <a:schemeClr val="lt1"/>
              </a:solidFill>
              <a:latin typeface="Malgun Gothic"/>
              <a:ea typeface="맑은 고딕" panose="020B0503020000020004" pitchFamily="50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64D3EF7-0C7C-8CE3-2CD6-44E1BF972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717798"/>
              </p:ext>
            </p:extLst>
          </p:nvPr>
        </p:nvGraphicFramePr>
        <p:xfrm>
          <a:off x="452326" y="692389"/>
          <a:ext cx="8216410" cy="1828808"/>
        </p:xfrm>
        <a:graphic>
          <a:graphicData uri="http://schemas.openxmlformats.org/drawingml/2006/table">
            <a:tbl>
              <a:tblPr firstRow="1" bandRow="1"/>
              <a:tblGrid>
                <a:gridCol w="911263">
                  <a:extLst>
                    <a:ext uri="{9D8B030D-6E8A-4147-A177-3AD203B41FA5}">
                      <a16:colId xmlns:a16="http://schemas.microsoft.com/office/drawing/2014/main" val="1936137407"/>
                    </a:ext>
                  </a:extLst>
                </a:gridCol>
                <a:gridCol w="1191046">
                  <a:extLst>
                    <a:ext uri="{9D8B030D-6E8A-4147-A177-3AD203B41FA5}">
                      <a16:colId xmlns:a16="http://schemas.microsoft.com/office/drawing/2014/main" val="3776787363"/>
                    </a:ext>
                  </a:extLst>
                </a:gridCol>
                <a:gridCol w="873443">
                  <a:extLst>
                    <a:ext uri="{9D8B030D-6E8A-4147-A177-3AD203B41FA5}">
                      <a16:colId xmlns:a16="http://schemas.microsoft.com/office/drawing/2014/main" val="367042655"/>
                    </a:ext>
                  </a:extLst>
                </a:gridCol>
                <a:gridCol w="873443">
                  <a:extLst>
                    <a:ext uri="{9D8B030D-6E8A-4147-A177-3AD203B41FA5}">
                      <a16:colId xmlns:a16="http://schemas.microsoft.com/office/drawing/2014/main" val="367195795"/>
                    </a:ext>
                  </a:extLst>
                </a:gridCol>
                <a:gridCol w="873443">
                  <a:extLst>
                    <a:ext uri="{9D8B030D-6E8A-4147-A177-3AD203B41FA5}">
                      <a16:colId xmlns:a16="http://schemas.microsoft.com/office/drawing/2014/main" val="3244353636"/>
                    </a:ext>
                  </a:extLst>
                </a:gridCol>
                <a:gridCol w="873443">
                  <a:extLst>
                    <a:ext uri="{9D8B030D-6E8A-4147-A177-3AD203B41FA5}">
                      <a16:colId xmlns:a16="http://schemas.microsoft.com/office/drawing/2014/main" val="268400443"/>
                    </a:ext>
                  </a:extLst>
                </a:gridCol>
                <a:gridCol w="873443">
                  <a:extLst>
                    <a:ext uri="{9D8B030D-6E8A-4147-A177-3AD203B41FA5}">
                      <a16:colId xmlns:a16="http://schemas.microsoft.com/office/drawing/2014/main" val="2451950652"/>
                    </a:ext>
                  </a:extLst>
                </a:gridCol>
                <a:gridCol w="873443">
                  <a:extLst>
                    <a:ext uri="{9D8B030D-6E8A-4147-A177-3AD203B41FA5}">
                      <a16:colId xmlns:a16="http://schemas.microsoft.com/office/drawing/2014/main" val="1420168771"/>
                    </a:ext>
                  </a:extLst>
                </a:gridCol>
                <a:gridCol w="873443">
                  <a:extLst>
                    <a:ext uri="{9D8B030D-6E8A-4147-A177-3AD203B41FA5}">
                      <a16:colId xmlns:a16="http://schemas.microsoft.com/office/drawing/2014/main" val="2398252464"/>
                    </a:ext>
                  </a:extLst>
                </a:gridCol>
              </a:tblGrid>
              <a:tr h="228608">
                <a:tc rowSpan="8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50" b="1" u="none" strike="noStrike" cap="none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조원별</a:t>
                      </a:r>
                      <a:endParaRPr lang="ko-KR" altLang="en-US" sz="1050" b="1" u="none" strike="noStrike" cap="none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b="1" u="none" strike="noStrike" cap="none">
                          <a:solidFill>
                            <a:schemeClr val="bg1"/>
                          </a:solidFill>
                          <a:latin typeface="Malgun Gothic"/>
                          <a:ea typeface="나눔스퀘어 ExtraBold"/>
                        </a:rPr>
                        <a:t>R&amp;R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조원명</a:t>
                      </a:r>
                      <a:endParaRPr lang="ko-KR" altLang="en-US"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FE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나눔스퀘어 Bold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BE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나눔스퀘어 Bold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50" b="1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클라우드</a:t>
                      </a:r>
                    </a:p>
                  </a:txBody>
                  <a:tcPr marL="68588" marR="68588" marT="34293" marB="34293" anchor="ctr">
                    <a:lnL w="12700">
                      <a:solidFill>
                        <a:schemeClr val="bg1">
                          <a:lumMod val="65000"/>
                        </a:schemeClr>
                      </a:solidFill>
                    </a:lnL>
                    <a:lnR w="12700">
                      <a:solidFill>
                        <a:schemeClr val="bg1">
                          <a:lumMod val="65000"/>
                        </a:schemeClr>
                      </a:solidFill>
                    </a:lnR>
                    <a:lnT w="12700">
                      <a:solidFill>
                        <a:schemeClr val="bg1">
                          <a:lumMod val="65000"/>
                        </a:schemeClr>
                      </a:solidFill>
                    </a:lnT>
                    <a:lnB w="12700">
                      <a:solidFill>
                        <a:schemeClr val="bg1">
                          <a:lumMod val="65000"/>
                        </a:schemeClr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데이터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모델링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영상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ppt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404218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이도현(조장)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800" b="1" i="0" u="none" strike="noStrike" noProof="0">
                        <a:solidFill>
                          <a:srgbClr val="1F1F1F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>
                      <a:solidFill>
                        <a:schemeClr val="bg1">
                          <a:lumMod val="65000"/>
                        </a:schemeClr>
                      </a:solidFill>
                    </a:lnL>
                    <a:lnR w="12700">
                      <a:solidFill>
                        <a:schemeClr val="bg1">
                          <a:lumMod val="65000"/>
                        </a:schemeClr>
                      </a:solidFill>
                    </a:lnR>
                    <a:lnT w="12700">
                      <a:solidFill>
                        <a:schemeClr val="bg1">
                          <a:lumMod val="65000"/>
                        </a:schemeClr>
                      </a:solidFill>
                    </a:lnT>
                    <a:lnB w="12700">
                      <a:solidFill>
                        <a:schemeClr val="bg1">
                          <a:lumMod val="65000"/>
                        </a:scheme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⭘팀장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415464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김근우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⭘팀장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800" b="1" i="0" u="none" strike="noStrike" noProof="0">
                        <a:solidFill>
                          <a:srgbClr val="1F1F1F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>
                      <a:solidFill>
                        <a:schemeClr val="bg1">
                          <a:lumMod val="65000"/>
                        </a:schemeClr>
                      </a:solidFill>
                    </a:lnL>
                    <a:lnR w="12700">
                      <a:solidFill>
                        <a:schemeClr val="bg1">
                          <a:lumMod val="65000"/>
                        </a:schemeClr>
                      </a:solidFill>
                    </a:lnR>
                    <a:lnT w="12700">
                      <a:solidFill>
                        <a:schemeClr val="bg1">
                          <a:lumMod val="65000"/>
                        </a:schemeClr>
                      </a:solidFill>
                    </a:lnT>
                    <a:lnB w="12700">
                      <a:solidFill>
                        <a:schemeClr val="bg1">
                          <a:lumMod val="65000"/>
                        </a:scheme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145099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김채린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800" b="1" i="0" u="none" strike="noStrike" noProof="0">
                        <a:solidFill>
                          <a:srgbClr val="1F1F1F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>
                      <a:solidFill>
                        <a:schemeClr val="bg1">
                          <a:lumMod val="65000"/>
                        </a:schemeClr>
                      </a:solidFill>
                    </a:lnL>
                    <a:lnR w="12700">
                      <a:solidFill>
                        <a:schemeClr val="bg1">
                          <a:lumMod val="65000"/>
                        </a:schemeClr>
                      </a:solidFill>
                    </a:lnR>
                    <a:lnT w="12700">
                      <a:solidFill>
                        <a:schemeClr val="bg1">
                          <a:lumMod val="65000"/>
                        </a:schemeClr>
                      </a:solidFill>
                    </a:lnT>
                    <a:lnB w="12700">
                      <a:solidFill>
                        <a:schemeClr val="bg1">
                          <a:lumMod val="65000"/>
                        </a:scheme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6109387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성건모</a:t>
                      </a:r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(</a:t>
                      </a:r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타임키퍼</a:t>
                      </a:r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⭘팀장</a:t>
                      </a:r>
                      <a:endParaRPr lang="ko-KR" altLang="en-US" sz="800" b="1" i="0" u="none" strike="noStrike" noProof="0">
                        <a:solidFill>
                          <a:srgbClr val="1F1F1F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800" b="1" i="0" u="none" strike="noStrike" noProof="0">
                        <a:solidFill>
                          <a:srgbClr val="1F1F1F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>
                      <a:solidFill>
                        <a:schemeClr val="bg1">
                          <a:lumMod val="65000"/>
                        </a:schemeClr>
                      </a:solidFill>
                    </a:lnL>
                    <a:lnR w="12700">
                      <a:solidFill>
                        <a:schemeClr val="bg1">
                          <a:lumMod val="65000"/>
                        </a:schemeClr>
                      </a:solidFill>
                    </a:lnR>
                    <a:lnT w="12700">
                      <a:solidFill>
                        <a:schemeClr val="bg1">
                          <a:lumMod val="65000"/>
                        </a:schemeClr>
                      </a:solidFill>
                    </a:lnT>
                    <a:lnB w="12700">
                      <a:solidFill>
                        <a:schemeClr val="bg1">
                          <a:lumMod val="65000"/>
                        </a:scheme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750911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윤서현(발표)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800" b="1" i="0" u="none" strike="noStrike" noProof="0">
                        <a:solidFill>
                          <a:srgbClr val="1F1F1F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⭘팀장</a:t>
                      </a:r>
                      <a:endParaRPr lang="ko-KR" altLang="en-US" sz="800" b="1" i="0" u="none" strike="noStrike" noProof="0">
                        <a:solidFill>
                          <a:srgbClr val="1F1F1F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>
                      <a:solidFill>
                        <a:schemeClr val="bg1">
                          <a:lumMod val="65000"/>
                        </a:schemeClr>
                      </a:solidFill>
                    </a:lnL>
                    <a:lnR w="12700">
                      <a:solidFill>
                        <a:schemeClr val="bg1">
                          <a:lumMod val="65000"/>
                        </a:schemeClr>
                      </a:solidFill>
                    </a:lnR>
                    <a:lnT w="12700">
                      <a:solidFill>
                        <a:schemeClr val="bg1">
                          <a:lumMod val="65000"/>
                        </a:schemeClr>
                      </a:solidFill>
                    </a:lnT>
                    <a:lnB w="12700">
                      <a:solidFill>
                        <a:schemeClr val="bg1">
                          <a:lumMod val="65000"/>
                        </a:scheme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209592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1" u="none" strike="noStrike" cap="none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최정욱 (PM)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800" b="1" i="0" u="none" strike="noStrike" noProof="0">
                        <a:solidFill>
                          <a:srgbClr val="1F1F1F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>
                      <a:solidFill>
                        <a:schemeClr val="bg1">
                          <a:lumMod val="65000"/>
                        </a:schemeClr>
                      </a:solidFill>
                    </a:lnL>
                    <a:lnR w="12700">
                      <a:solidFill>
                        <a:schemeClr val="bg1">
                          <a:lumMod val="65000"/>
                        </a:schemeClr>
                      </a:solidFill>
                    </a:lnR>
                    <a:lnT w="12700">
                      <a:solidFill>
                        <a:schemeClr val="bg1">
                          <a:lumMod val="65000"/>
                        </a:schemeClr>
                      </a:solidFill>
                    </a:lnT>
                    <a:lnB w="12700">
                      <a:solidFill>
                        <a:schemeClr val="bg1">
                          <a:lumMod val="65000"/>
                        </a:scheme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640985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1" u="none" strike="noStrike" cap="none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최준형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800" b="1" i="0" u="none" strike="noStrike" noProof="0">
                        <a:solidFill>
                          <a:srgbClr val="1F1F1F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>
                      <a:solidFill>
                        <a:schemeClr val="bg1">
                          <a:lumMod val="65000"/>
                        </a:schemeClr>
                      </a:solidFill>
                    </a:lnL>
                    <a:lnR w="12700">
                      <a:solidFill>
                        <a:schemeClr val="bg1">
                          <a:lumMod val="65000"/>
                        </a:schemeClr>
                      </a:solidFill>
                    </a:lnR>
                    <a:lnT w="12700">
                      <a:solidFill>
                        <a:schemeClr val="bg1">
                          <a:lumMod val="65000"/>
                        </a:schemeClr>
                      </a:solidFill>
                    </a:lnT>
                    <a:lnB w="12700">
                      <a:solidFill>
                        <a:schemeClr val="bg1">
                          <a:lumMod val="65000"/>
                        </a:schemeClr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800" b="1" i="0" u="none" strike="noStrike" noProof="0">
                          <a:solidFill>
                            <a:srgbClr val="1F1F1F"/>
                          </a:solidFill>
                          <a:latin typeface="Malgun Gothic"/>
                          <a:ea typeface="Malgun Gothic"/>
                        </a:rPr>
                        <a:t>⭘</a:t>
                      </a:r>
                      <a:endParaRPr lang="en-US" altLang="ko-KR" sz="800">
                        <a:latin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70244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674573-304E-8C4D-9A35-C147431A6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200906"/>
              </p:ext>
            </p:extLst>
          </p:nvPr>
        </p:nvGraphicFramePr>
        <p:xfrm>
          <a:off x="453081" y="2682446"/>
          <a:ext cx="8216418" cy="2217484"/>
        </p:xfrm>
        <a:graphic>
          <a:graphicData uri="http://schemas.openxmlformats.org/drawingml/2006/table">
            <a:tbl>
              <a:tblPr firstRow="1" bandRow="1"/>
              <a:tblGrid>
                <a:gridCol w="1033956">
                  <a:extLst>
                    <a:ext uri="{9D8B030D-6E8A-4147-A177-3AD203B41FA5}">
                      <a16:colId xmlns:a16="http://schemas.microsoft.com/office/drawing/2014/main" val="1936137407"/>
                    </a:ext>
                  </a:extLst>
                </a:gridCol>
                <a:gridCol w="634181">
                  <a:extLst>
                    <a:ext uri="{9D8B030D-6E8A-4147-A177-3AD203B41FA5}">
                      <a16:colId xmlns:a16="http://schemas.microsoft.com/office/drawing/2014/main" val="3776787363"/>
                    </a:ext>
                  </a:extLst>
                </a:gridCol>
                <a:gridCol w="2831690">
                  <a:extLst>
                    <a:ext uri="{9D8B030D-6E8A-4147-A177-3AD203B41FA5}">
                      <a16:colId xmlns:a16="http://schemas.microsoft.com/office/drawing/2014/main" val="367042655"/>
                    </a:ext>
                  </a:extLst>
                </a:gridCol>
                <a:gridCol w="919033">
                  <a:extLst>
                    <a:ext uri="{9D8B030D-6E8A-4147-A177-3AD203B41FA5}">
                      <a16:colId xmlns:a16="http://schemas.microsoft.com/office/drawing/2014/main" val="367195795"/>
                    </a:ext>
                  </a:extLst>
                </a:gridCol>
                <a:gridCol w="2012666">
                  <a:extLst>
                    <a:ext uri="{9D8B030D-6E8A-4147-A177-3AD203B41FA5}">
                      <a16:colId xmlns:a16="http://schemas.microsoft.com/office/drawing/2014/main" val="268400443"/>
                    </a:ext>
                  </a:extLst>
                </a:gridCol>
                <a:gridCol w="784892">
                  <a:extLst>
                    <a:ext uri="{9D8B030D-6E8A-4147-A177-3AD203B41FA5}">
                      <a16:colId xmlns:a16="http://schemas.microsoft.com/office/drawing/2014/main" val="2451950652"/>
                    </a:ext>
                  </a:extLst>
                </a:gridCol>
              </a:tblGrid>
              <a:tr h="215745">
                <a:tc rowSpan="9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50" b="1" u="none" strike="noStrike" cap="none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주차별 세부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50" b="1" u="none" strike="noStrike" cap="none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일정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주차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주요 수행 과업</a:t>
                      </a:r>
                      <a:endParaRPr sz="1050" b="0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일정</a:t>
                      </a:r>
                      <a:r>
                        <a:rPr lang="en-US" altLang="ko-KR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기한</a:t>
                      </a:r>
                      <a:r>
                        <a:rPr lang="en-US" altLang="ko-KR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 panose="020B0600000101010101" pitchFamily="50" charset="-127"/>
                        </a:rPr>
                        <a:t>)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나눔스퀘어 Bold" panose="020B0600000101010101" pitchFamily="50" charset="-127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주요활동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비고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404218"/>
                  </a:ext>
                </a:extLst>
              </a:tr>
              <a:tr h="21574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1</a:t>
                      </a: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주차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아이디어 구상, 구체화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~ 1/2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과제 정의서, 요구사항 정의서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415464"/>
                  </a:ext>
                </a:extLst>
              </a:tr>
              <a:tr h="36676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2</a:t>
                      </a:r>
                      <a:r>
                        <a:rPr lang="ko-KR" altLang="en-US" sz="1050" b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주차</a:t>
                      </a:r>
                      <a:endParaRPr sz="1050" b="1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아이디어 구체화, 요구사항 정의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~ 1/9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아키텍처 정의서, 서비스 플로우, ERD, UI/UX 설계서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999554"/>
                  </a:ext>
                </a:extLst>
              </a:tr>
              <a:tr h="21574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3</a:t>
                      </a: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주차</a:t>
                      </a:r>
                      <a:endParaRPr sz="1050" b="1" u="none" strike="noStrike" cap="none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데이터 수집, API 연동, </a:t>
                      </a:r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프론트엔드</a:t>
                      </a:r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 구현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~ 1/16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웹 UI 기본화면, 데이터 수집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1450992"/>
                  </a:ext>
                </a:extLst>
              </a:tr>
              <a:tr h="21574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4</a:t>
                      </a:r>
                      <a:r>
                        <a:rPr lang="ko-KR" altLang="en-US" sz="1050" b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주차</a:t>
                      </a:r>
                      <a:endParaRPr sz="1050" b="1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프론트엔드</a:t>
                      </a:r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 구현, </a:t>
                      </a:r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백엔드</a:t>
                      </a:r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 구현, API 연동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~ 1/23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웹 UI 구현, 초기 모델 구현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6109387"/>
                  </a:ext>
                </a:extLst>
              </a:tr>
              <a:tr h="21574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5</a:t>
                      </a: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주차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err="1">
                          <a:latin typeface="Malgun Gothic"/>
                          <a:ea typeface="Malgun Gothic"/>
                        </a:rPr>
                        <a:t>프론트엔드</a:t>
                      </a:r>
                      <a:r>
                        <a:rPr lang="ko-KR" altLang="en-US" sz="1000">
                          <a:latin typeface="Malgun Gothic"/>
                          <a:ea typeface="Malgun Gothic"/>
                        </a:rPr>
                        <a:t> 구현, </a:t>
                      </a:r>
                      <a:r>
                        <a:rPr lang="ko-KR" altLang="en-US" sz="1000" err="1">
                          <a:latin typeface="Malgun Gothic"/>
                          <a:ea typeface="Malgun Gothic"/>
                        </a:rPr>
                        <a:t>백엔드</a:t>
                      </a:r>
                      <a:r>
                        <a:rPr lang="ko-KR" altLang="en-US" sz="1000">
                          <a:latin typeface="Malgun Gothic"/>
                          <a:ea typeface="Malgun Gothic"/>
                        </a:rPr>
                        <a:t> 구현, AI 모델 구현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~ 1/30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AI 모델 학습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750911"/>
                  </a:ext>
                </a:extLst>
              </a:tr>
              <a:tr h="21574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6</a:t>
                      </a: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주차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프론트엔드</a:t>
                      </a:r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 </a:t>
                      </a:r>
                      <a:r>
                        <a:rPr lang="ko-KR" altLang="en-US" sz="1050" err="1">
                          <a:latin typeface="Malgun Gothic"/>
                          <a:ea typeface="Malgun Gothic"/>
                        </a:rPr>
                        <a:t>백엔드</a:t>
                      </a:r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 연동, AI 모델 고도화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~ 2/6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FE, BE 연동 작업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2095922"/>
                  </a:ext>
                </a:extLst>
              </a:tr>
              <a:tr h="215745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1" u="none" strike="noStrike" cap="none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7</a:t>
                      </a: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주차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클라우드 연동, 버그 수정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~ 2/13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>
                          <a:latin typeface="Malgun Gothic"/>
                          <a:ea typeface="Malgun Gothic"/>
                        </a:rPr>
                        <a:t>버그 수정, 전체 플로우 테스트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605004"/>
                  </a:ext>
                </a:extLst>
              </a:tr>
              <a:tr h="215745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1" u="none" strike="noStrike" cap="none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8</a:t>
                      </a:r>
                      <a:r>
                        <a:rPr lang="ko-KR" altLang="en-US" sz="105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주차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버그 수정, PPT 작업, 영상 편집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~ 2/20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50">
                          <a:latin typeface="Malgun Gothic"/>
                          <a:ea typeface="Malgun Gothic"/>
                        </a:rPr>
                        <a:t>발표 영상 편집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50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657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890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/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과제 심의</a:t>
            </a: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] 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조별 과제 정의서</a:t>
            </a:r>
            <a:endParaRPr lang="en-US" sz="1000">
              <a:solidFill>
                <a:schemeClr val="lt1"/>
              </a:solidFill>
              <a:latin typeface="Malgun Gothic"/>
              <a:ea typeface="맑은 고딕" panose="020B0503020000020004" pitchFamily="50" charset="-127"/>
            </a:endParaRPr>
          </a:p>
        </p:txBody>
      </p:sp>
      <p:pic>
        <p:nvPicPr>
          <p:cNvPr id="406" name="Google Shape;406;g1b5d807d25a_29_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5825" y="117091"/>
            <a:ext cx="985300" cy="22593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" name="Google Shape;516;g1b5d807d25a_29_172">
            <a:extLst>
              <a:ext uri="{FF2B5EF4-FFF2-40B4-BE49-F238E27FC236}">
                <a16:creationId xmlns:a16="http://schemas.microsoft.com/office/drawing/2014/main" id="{ECDE141D-6BC3-1C26-CFA6-04661EC5AB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4571787"/>
              </p:ext>
            </p:extLst>
          </p:nvPr>
        </p:nvGraphicFramePr>
        <p:xfrm>
          <a:off x="522000" y="623024"/>
          <a:ext cx="8100000" cy="4322496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714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5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0872">
                  <a:extLst>
                    <a:ext uri="{9D8B030D-6E8A-4147-A177-3AD203B41FA5}">
                      <a16:colId xmlns:a16="http://schemas.microsoft.com/office/drawing/2014/main" val="3154290821"/>
                    </a:ext>
                  </a:extLst>
                </a:gridCol>
                <a:gridCol w="2199128">
                  <a:extLst>
                    <a:ext uri="{9D8B030D-6E8A-4147-A177-3AD203B41FA5}">
                      <a16:colId xmlns:a16="http://schemas.microsoft.com/office/drawing/2014/main" val="1597570642"/>
                    </a:ext>
                  </a:extLst>
                </a:gridCol>
              </a:tblGrid>
              <a:tr h="23941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반</a:t>
                      </a:r>
                      <a:r>
                        <a:rPr lang="en-US" altLang="ko-KR" sz="1050" b="1">
                          <a:solidFill>
                            <a:schemeClr val="bg1"/>
                          </a:solidFill>
                          <a:latin typeface="Malgun Gothic"/>
                          <a:ea typeface="나눔스퀘어 Bold"/>
                        </a:rPr>
                        <a:t>/</a:t>
                      </a:r>
                      <a:r>
                        <a:rPr lang="ko-KR" altLang="en-US" sz="105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조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수도권 </a:t>
                      </a:r>
                      <a:r>
                        <a:rPr lang="en-US" altLang="ko-KR" sz="105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5</a:t>
                      </a:r>
                      <a:r>
                        <a:rPr lang="ko-KR" altLang="en-US" sz="105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반 </a:t>
                      </a:r>
                      <a:r>
                        <a:rPr lang="en-US" altLang="ko-KR" sz="105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9</a:t>
                      </a:r>
                      <a:r>
                        <a:rPr lang="ko-KR" altLang="en-US" sz="105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조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50" b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선정 </a:t>
                      </a:r>
                      <a:r>
                        <a:rPr lang="en-US" altLang="ko-KR" sz="1050" b="1">
                          <a:solidFill>
                            <a:schemeClr val="bg1"/>
                          </a:solidFill>
                          <a:latin typeface="Malgun Gothic"/>
                          <a:ea typeface="나눔스퀘어 Bold"/>
                        </a:rPr>
                        <a:t>BM</a:t>
                      </a:r>
                      <a:endParaRPr lang="en-US" sz="1050" b="1">
                        <a:solidFill>
                          <a:schemeClr val="bg1"/>
                        </a:solidFill>
                        <a:latin typeface="Malgun Gothic"/>
                        <a:ea typeface="나눔스퀘어 Bold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AI 어시스턴트</a:t>
                      </a: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41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조원 성명</a:t>
                      </a:r>
                      <a:r>
                        <a:rPr lang="en-US" altLang="ko-KR" sz="9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(</a:t>
                      </a:r>
                      <a:r>
                        <a:rPr lang="ko-KR" altLang="en-US" sz="9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조장을 맨 앞에</a:t>
                      </a:r>
                      <a:r>
                        <a:rPr lang="en-US" altLang="ko-KR" sz="9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)</a:t>
                      </a:r>
                      <a:endParaRPr lang="ko-KR" altLang="en-US" sz="1100" b="1" u="none" strike="noStrike" cap="none">
                        <a:solidFill>
                          <a:schemeClr val="tx1"/>
                        </a:solidFill>
                        <a:latin typeface="Malgun Gothic"/>
                        <a:ea typeface="나눔스퀘어 Bold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이도현</a:t>
                      </a:r>
                      <a:r>
                        <a:rPr lang="en-US" altLang="ko-KR" sz="80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, </a:t>
                      </a:r>
                      <a:r>
                        <a:rPr lang="en-US" altLang="ko-KR" sz="80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김근우</a:t>
                      </a:r>
                      <a:r>
                        <a:rPr lang="en-US" altLang="ko-KR" sz="80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, </a:t>
                      </a:r>
                      <a:r>
                        <a:rPr lang="en-US" altLang="ko-KR" sz="80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윤서현</a:t>
                      </a:r>
                      <a:r>
                        <a:rPr lang="en-US" altLang="ko-KR" sz="80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, </a:t>
                      </a:r>
                      <a:r>
                        <a:rPr lang="en-US" altLang="ko-KR" sz="80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김채린</a:t>
                      </a:r>
                      <a:r>
                        <a:rPr lang="en-US" altLang="ko-KR" sz="80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, </a:t>
                      </a:r>
                      <a:r>
                        <a:rPr lang="en-US" altLang="ko-KR" sz="80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최준형</a:t>
                      </a:r>
                      <a:r>
                        <a:rPr lang="en-US" altLang="ko-KR" sz="80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, </a:t>
                      </a:r>
                      <a:r>
                        <a:rPr lang="en-US" altLang="ko-KR" sz="80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최정욱</a:t>
                      </a:r>
                      <a:r>
                        <a:rPr lang="en-US" altLang="ko-KR" sz="800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, </a:t>
                      </a:r>
                      <a:r>
                        <a:rPr lang="en-US" altLang="ko-KR" sz="800" u="none" strike="noStrike" cap="none" err="1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성건모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41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과제명</a:t>
                      </a:r>
                      <a:endParaRPr lang="ko-KR" altLang="en-US" sz="1100" b="1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 i="0" u="none" strike="noStrike" cap="none" noProof="0">
                          <a:solidFill>
                            <a:srgbClr val="FF0000"/>
                          </a:solidFill>
                          <a:latin typeface="Malgun Gothic"/>
                          <a:ea typeface="Malgun Gothic"/>
                        </a:rPr>
                        <a:t>국가 </a:t>
                      </a:r>
                      <a:r>
                        <a:rPr lang="en-US" altLang="ko-KR" sz="800" b="1" i="0" u="none" strike="noStrike" cap="none" noProof="0">
                          <a:solidFill>
                            <a:srgbClr val="FF0000"/>
                          </a:solidFill>
                          <a:latin typeface="Malgun Gothic"/>
                        </a:rPr>
                        <a:t>R&amp;D </a:t>
                      </a:r>
                      <a:r>
                        <a:rPr lang="en-US" altLang="ko-KR" sz="800" b="1" i="0" u="none" strike="noStrike" cap="none" noProof="0" err="1">
                          <a:solidFill>
                            <a:srgbClr val="FF0000"/>
                          </a:solidFill>
                          <a:latin typeface="Malgun Gothic"/>
                        </a:rPr>
                        <a:t>과제</a:t>
                      </a:r>
                      <a:r>
                        <a:rPr lang="en-US" altLang="ko-KR" sz="800" b="1" i="0" u="none" strike="noStrike" cap="none" noProof="0">
                          <a:solidFill>
                            <a:srgbClr val="FF0000"/>
                          </a:solidFill>
                          <a:latin typeface="Malgun Gothic"/>
                        </a:rPr>
                        <a:t> </a:t>
                      </a:r>
                      <a:r>
                        <a:rPr lang="en-US" altLang="ko-KR" sz="800" b="1" i="0" u="none" strike="noStrike" cap="none" noProof="0" err="1">
                          <a:solidFill>
                            <a:srgbClr val="FF0000"/>
                          </a:solidFill>
                          <a:latin typeface="Malgun Gothic"/>
                        </a:rPr>
                        <a:t>전주기</a:t>
                      </a:r>
                      <a:r>
                        <a:rPr lang="en-US" altLang="ko-KR" sz="800" b="1" i="0" u="none" strike="noStrike" cap="none" noProof="0">
                          <a:solidFill>
                            <a:srgbClr val="FF0000"/>
                          </a:solidFill>
                          <a:latin typeface="Malgun Gothic"/>
                        </a:rPr>
                        <a:t> </a:t>
                      </a:r>
                      <a:r>
                        <a:rPr lang="ko-KR" sz="800" b="1" i="0" u="none" strike="noStrike" cap="none" noProof="0">
                          <a:solidFill>
                            <a:srgbClr val="FF0000"/>
                          </a:solidFill>
                          <a:latin typeface="Malgun Gothic"/>
                          <a:ea typeface="Malgun Gothic"/>
                        </a:rPr>
                        <a:t>AI 에이전트</a:t>
                      </a:r>
                      <a:endParaRPr lang="ko-KR" b="1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767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주요 서비스 내용</a:t>
                      </a:r>
                      <a:br>
                        <a:rPr lang="ko-KR" altLang="en-US" sz="1100" b="1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</a:rPr>
                      </a:br>
                      <a:r>
                        <a:rPr lang="en-US" altLang="ko-KR" sz="11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(</a:t>
                      </a:r>
                      <a:r>
                        <a:rPr lang="ko-KR" altLang="en-US" sz="11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주요 기능</a:t>
                      </a:r>
                      <a:r>
                        <a:rPr lang="en-US" altLang="ko-KR" sz="11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, </a:t>
                      </a:r>
                      <a:r>
                        <a:rPr lang="ko-KR" altLang="en-US" sz="11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기술 포함</a:t>
                      </a:r>
                      <a:r>
                        <a:rPr lang="en-US" altLang="ko-KR" sz="1100" b="1" u="none" strike="noStrike" cap="none">
                          <a:solidFill>
                            <a:schemeClr val="tx1"/>
                          </a:solidFill>
                          <a:latin typeface="Malgun Gothic"/>
                          <a:ea typeface="나눔스퀘어 Bold"/>
                        </a:rPr>
                        <a:t>)</a:t>
                      </a:r>
                      <a:endParaRPr lang="ko-KR" altLang="en-US" sz="1100" b="1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 marL="68588" marR="68588" marT="34294" marB="3429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 i="0" u="none" strike="noStrike" noProof="0">
                          <a:latin typeface="Malgun Gothic"/>
                          <a:ea typeface="Malgun Gothic"/>
                        </a:rPr>
                        <a:t>1. R&amp;D 과제 공고 </a:t>
                      </a:r>
                      <a:r>
                        <a:rPr lang="ko-KR" sz="800" b="1" i="0" u="none" strike="noStrike" noProof="0" err="1">
                          <a:latin typeface="Malgun Gothic"/>
                          <a:ea typeface="Malgun Gothic"/>
                        </a:rPr>
                        <a:t>수집·정규화</a:t>
                      </a:r>
                      <a:endParaRPr lang="en-US" alt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NTIS, KEIT, KIAT, IITP, NIPA 등 주요 R&amp;D 공모 채널 대상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공고 정보 (공고 제목/기한/주관 기관/첨부파일 </a:t>
                      </a:r>
                      <a:r>
                        <a:rPr lang="ko-KR" sz="800" b="0" i="0" u="none" strike="noStrike" noProof="0" err="1">
                          <a:latin typeface="Malgun Gothic"/>
                          <a:ea typeface="Malgun Gothic"/>
                        </a:rPr>
                        <a:t>url</a:t>
                      </a: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) 정규화 및 목록 제공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800" b="0" i="0" u="none" strike="noStrike" noProof="0">
                        <a:latin typeface="Malgun Gothic"/>
                        <a:ea typeface="Malgun Gothic"/>
                      </a:endParaRPr>
                    </a:p>
                    <a:p>
                      <a:pPr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 i="0" u="none" strike="noStrike" noProof="0">
                          <a:latin typeface="Malgun Gothic"/>
                          <a:ea typeface="Malgun Gothic"/>
                        </a:rPr>
                        <a:t>2. 키워드 기반 공고 검색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 err="1">
                          <a:latin typeface="Malgun Gothic"/>
                          <a:ea typeface="Malgun Gothic"/>
                        </a:rPr>
                        <a:t>기업·기관</a:t>
                      </a: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 프로필(해시태그) 기반 공고 검색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800" b="0" i="0" u="none" strike="noStrike" noProof="0">
                        <a:latin typeface="Malgun Gothic"/>
                        <a:ea typeface="Malgun Gothic"/>
                      </a:endParaRPr>
                    </a:p>
                    <a:p>
                      <a:pPr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 i="0" u="none" strike="noStrike" noProof="0">
                          <a:latin typeface="Malgun Gothic"/>
                          <a:ea typeface="Malgun Gothic"/>
                        </a:rPr>
                        <a:t>3. 문서 파싱 및 구조화 (RFP 요구사항 파악)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RFP 첨부 문서 파싱 (PDF/DOCX) - 공고문, (제안서 양식)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1" u="none" strike="noStrike" noProof="0">
                          <a:latin typeface="Malgun Gothic"/>
                          <a:ea typeface="Malgun Gothic"/>
                        </a:rPr>
                        <a:t>기술 </a:t>
                      </a:r>
                      <a:r>
                        <a:rPr lang="ko-KR" sz="800" b="0" i="1" u="none" strike="noStrike" noProof="0" err="1">
                          <a:latin typeface="Malgun Gothic"/>
                          <a:ea typeface="Malgun Gothic"/>
                        </a:rPr>
                        <a:t>요구사항·범위·목표·지표</a:t>
                      </a:r>
                      <a:r>
                        <a:rPr lang="ko-KR" sz="800" b="0" i="1" u="none" strike="noStrike" noProof="0">
                          <a:latin typeface="Malgun Gothic"/>
                          <a:ea typeface="Malgun Gothic"/>
                        </a:rPr>
                        <a:t> 추출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800" b="0" i="1" u="none" strike="noStrike" noProof="0">
                        <a:latin typeface="Malgun Gothic"/>
                        <a:ea typeface="Malgun Gothic"/>
                      </a:endParaRPr>
                    </a:p>
                    <a:p>
                      <a:pPr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 i="0" u="none" strike="noStrike" noProof="0">
                          <a:latin typeface="Malgun Gothic"/>
                          <a:ea typeface="Malgun Gothic"/>
                        </a:rPr>
                        <a:t>4. 정리/요약 본 가이드라인 작성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자격요건 체크리스트 제공 (</a:t>
                      </a:r>
                      <a:r>
                        <a:rPr lang="ko-KR" sz="800" b="0" i="0" u="none" strike="noStrike" noProof="0" err="1">
                          <a:latin typeface="Malgun Gothic"/>
                          <a:ea typeface="Malgun Gothic"/>
                        </a:rPr>
                        <a:t>수행지역·기관</a:t>
                      </a: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 </a:t>
                      </a:r>
                      <a:r>
                        <a:rPr lang="ko-KR" sz="800" b="0" i="0" u="none" strike="noStrike" noProof="0" err="1">
                          <a:latin typeface="Malgun Gothic"/>
                          <a:ea typeface="Malgun Gothic"/>
                        </a:rPr>
                        <a:t>제약·정책조건</a:t>
                      </a: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 반영된 체크리스트 제공)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평가 항목, 연구 목표 정리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800" b="0" i="0" u="none" strike="noStrike" noProof="0">
                        <a:latin typeface="Malgun Gothic"/>
                        <a:ea typeface="Malgun Gothic"/>
                      </a:endParaRPr>
                    </a:p>
                    <a:p>
                      <a:pPr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 i="0" u="none" strike="noStrike" noProof="0">
                          <a:latin typeface="Malgun Gothic"/>
                          <a:ea typeface="Malgun Gothic"/>
                        </a:rPr>
                        <a:t>5. 관련 논문 검색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사용자가 원하는 키워드, 분야를 정하고 나면 논문 검색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800" b="0" i="0" u="none" strike="noStrike" noProof="0">
                        <a:latin typeface="Malgun Gothic"/>
                        <a:ea typeface="Malgun Gothic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 i="0" u="none" strike="noStrike" noProof="0">
                          <a:latin typeface="Malgun Gothic"/>
                          <a:ea typeface="Malgun Gothic"/>
                        </a:rPr>
                        <a:t>6. 유관 RFP 검색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같은 부서, 같은 분야, 사내 RFP 기반으로 유관 RFP 검색하여 제공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800" b="0" i="0" u="none" strike="noStrike" noProof="0">
                        <a:latin typeface="Malgun Gothic"/>
                        <a:ea typeface="Malgun Gothic"/>
                      </a:endParaRPr>
                    </a:p>
                    <a:p>
                      <a:pPr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 i="0" u="none" strike="noStrike" noProof="0">
                          <a:latin typeface="Malgun Gothic"/>
                          <a:ea typeface="Malgun Gothic"/>
                        </a:rPr>
                        <a:t>7. RFP 검토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필수항목 누락 여부 탐지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800" b="0" i="0" u="none" strike="noStrike" noProof="0">
                        <a:latin typeface="Malgun Gothic"/>
                        <a:ea typeface="Malgun Gothic"/>
                      </a:endParaRPr>
                    </a:p>
                    <a:p>
                      <a:pPr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b="1" i="0" u="none" strike="noStrike" noProof="0">
                          <a:latin typeface="Malgun Gothic"/>
                          <a:ea typeface="Malgun Gothic"/>
                        </a:rPr>
                        <a:t>8. 발표자료 생성</a:t>
                      </a: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키워드 추출 (요약문)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이미지 생성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스크립트 생성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sz="800" b="0" i="0" u="none" strike="noStrike" noProof="0">
                          <a:latin typeface="Malgun Gothic"/>
                          <a:ea typeface="Malgun Gothic"/>
                        </a:rPr>
                        <a:t>예상 질문</a:t>
                      </a:r>
                      <a:endParaRPr lang="ko-KR">
                        <a:latin typeface="Malgun Gothic"/>
                        <a:ea typeface="Malgun Gothic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4525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973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05;g1b5d807d25a_29_63">
            <a:extLst>
              <a:ext uri="{FF2B5EF4-FFF2-40B4-BE49-F238E27FC236}">
                <a16:creationId xmlns:a16="http://schemas.microsoft.com/office/drawing/2014/main" id="{FEFE189C-180E-9B3A-B59E-3FCD9C6C03D5}"/>
              </a:ext>
            </a:extLst>
          </p:cNvPr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과제 심의</a:t>
            </a: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] 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조별 과제 정의서</a:t>
            </a:r>
            <a:endParaRPr lang="en-US" sz="1000">
              <a:solidFill>
                <a:schemeClr val="lt1"/>
              </a:solidFill>
              <a:latin typeface="Malgun Gothic"/>
              <a:ea typeface="맑은 고딕" panose="020B0503020000020004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7E81E09-15BE-485A-A436-C6CA09DAF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314705"/>
              </p:ext>
            </p:extLst>
          </p:nvPr>
        </p:nvGraphicFramePr>
        <p:xfrm>
          <a:off x="449707" y="988943"/>
          <a:ext cx="8237093" cy="3801718"/>
        </p:xfrm>
        <a:graphic>
          <a:graphicData uri="http://schemas.openxmlformats.org/drawingml/2006/table">
            <a:tbl>
              <a:tblPr/>
              <a:tblGrid>
                <a:gridCol w="2039847">
                  <a:extLst>
                    <a:ext uri="{9D8B030D-6E8A-4147-A177-3AD203B41FA5}">
                      <a16:colId xmlns:a16="http://schemas.microsoft.com/office/drawing/2014/main" val="155654095"/>
                    </a:ext>
                  </a:extLst>
                </a:gridCol>
                <a:gridCol w="6197246">
                  <a:extLst>
                    <a:ext uri="{9D8B030D-6E8A-4147-A177-3AD203B41FA5}">
                      <a16:colId xmlns:a16="http://schemas.microsoft.com/office/drawing/2014/main" val="2051089564"/>
                    </a:ext>
                  </a:extLst>
                </a:gridCol>
              </a:tblGrid>
              <a:tr h="404437">
                <a:tc>
                  <a:txBody>
                    <a:bodyPr/>
                    <a:lstStyle/>
                    <a:p>
                      <a:pPr algn="ctr" fontAlgn="base"/>
                      <a:r>
                        <a:rPr lang="ko-KR" altLang="en-US" sz="1000" b="1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목표 고객</a:t>
                      </a:r>
                      <a:r>
                        <a:rPr lang="en-US" altLang="ko-KR" sz="700" b="1" i="0">
                          <a:solidFill>
                            <a:srgbClr val="000000"/>
                          </a:solidFill>
                          <a:effectLst/>
                          <a:latin typeface="Malgun Gothic"/>
                        </a:rPr>
                        <a:t>(B2B.B2G </a:t>
                      </a:r>
                      <a:r>
                        <a:rPr lang="ko-KR" altLang="en-US" sz="700" b="1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대상</a:t>
                      </a:r>
                      <a:r>
                        <a:rPr lang="en-US" altLang="ko-KR" sz="700" b="1" i="0">
                          <a:solidFill>
                            <a:srgbClr val="000000"/>
                          </a:solidFill>
                          <a:effectLst/>
                          <a:latin typeface="Malgun Gothic"/>
                        </a:rPr>
                        <a:t>)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83293" marR="83293" marT="41647" marB="41647" anchor="ctr">
                    <a:lnL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</a:rPr>
                        <a:t>B2B (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대학원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</a:rPr>
                        <a:t>, 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중소기업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</a:rPr>
                        <a:t>)​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83293" marR="83293" marT="41647" marB="41647" anchor="ctr">
                    <a:lnL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5383417"/>
                  </a:ext>
                </a:extLst>
              </a:tr>
              <a:tr h="2297209">
                <a:tc>
                  <a:txBody>
                    <a:bodyPr/>
                    <a:lstStyle/>
                    <a:p>
                      <a:pPr algn="ctr" fontAlgn="base"/>
                      <a:r>
                        <a:rPr lang="ko-KR" altLang="en-US" sz="1000" b="1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과제 선정 배경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83293" marR="83293" marT="41647" marB="41647" anchor="ctr">
                    <a:lnL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연구 과제 공고의 물량이 많으며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</a:rPr>
                        <a:t>, 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여러 사이트에 흩어져 있고 요건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·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서류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·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평가 기준이 복잡해서 탐색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서류 작성에 시간이 과다 소요된다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. 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b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</a:b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기업마당에 올라오는 연간 평균 공고는 </a:t>
                      </a:r>
                      <a:r>
                        <a:rPr lang="ko-KR" altLang="en-US" sz="700" b="0" i="0" u="none" strike="noStrike" err="1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수백건에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 달한다.</a:t>
                      </a:r>
                      <a:endParaRPr lang="ko-KR" altLang="en-US" sz="7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  <a:p>
                      <a:pPr lvl="0" indent="0" algn="l">
                        <a:buNone/>
                      </a:pPr>
                      <a:endParaRPr lang="ko-KR" altLang="en-US" sz="7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  <a:p>
                      <a:pPr algn="l" fontAlgn="base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연구 과제 경쟁이 치열한데 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RFP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의 수준이 연구비 확보에 큰 영향을 미친다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. RFP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의 요구사항을 정확히 이해하고 그에 맞춰 작성된 제안서가 심사에서 유리하다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.</a:t>
                      </a:r>
                      <a:b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</a:b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2"/>
                        </a:rPr>
                        <a:t>https://www.researchgate.net/publication/347815524_Perceptions_of_successful_domestic_and_international_research_grant_applications_among_experienced_and_novice_researchers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3"/>
                        </a:rPr>
                        <a:t>https://www.oecd.org/content/dam/oecd/en/publications/reports/2018/10/effective-operation-of-competitive-research-funding-systems_0cb94718/2ae8c0dc-en.pdf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endParaRPr lang="ko-KR" altLang="en-US" sz="6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  <a:p>
                      <a:pPr indent="0" algn="l" fontAlgn="base">
                        <a:buNone/>
                      </a:pPr>
                      <a:endParaRPr lang="ko-KR" altLang="en-US" sz="7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  <a:p>
                      <a:pPr algn="l" fontAlgn="base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연구 제안서를 준비하는 과정에 많은 시간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</a:rPr>
                        <a:t>(120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시간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)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이 소요되며 이러한 시간은 연구자에서 즉각적인 이익이 되지 않고 연구 성과 손실로 인한 기회비용이 막대하다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. 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또한 이 과정에서 연구자의 스트레스가 크다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​.</a:t>
                      </a:r>
                      <a:b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</a:b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4"/>
                        </a:rPr>
                        <a:t>https://bmjopen.bmj.com/content/3/5/e002800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b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</a:b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hlinkClick r:id="rId5"/>
                        </a:rPr>
                        <a:t>https://www.dongascience.com/ko/news/65167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endParaRPr lang="ko-KR" altLang="en-US" sz="6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83293" marR="83293" marT="41647" marB="41647" anchor="ctr">
                    <a:lnL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60787"/>
                  </a:ext>
                </a:extLst>
              </a:tr>
              <a:tr h="614746">
                <a:tc>
                  <a:txBody>
                    <a:bodyPr/>
                    <a:lstStyle/>
                    <a:p>
                      <a:pPr algn="ctr" fontAlgn="base"/>
                      <a:r>
                        <a:rPr lang="ko-KR" altLang="en-US" sz="1000" b="1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활용 데이터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83293" marR="83293" marT="41647" marB="41647" anchor="ctr">
                    <a:lnL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6"/>
                        </a:rPr>
                        <a:t>기업마당 </a:t>
                      </a: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6"/>
                        </a:rPr>
                        <a:t>API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, </a:t>
                      </a:r>
                      <a:r>
                        <a:rPr lang="ko-KR" altLang="en-US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7"/>
                        </a:rPr>
                        <a:t>중소벤처기업부</a:t>
                      </a: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7"/>
                        </a:rPr>
                        <a:t>_</a:t>
                      </a:r>
                      <a:r>
                        <a:rPr lang="ko-KR" altLang="en-US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7"/>
                        </a:rPr>
                        <a:t>사업공고 </a:t>
                      </a: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7"/>
                        </a:rPr>
                        <a:t>API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, </a:t>
                      </a: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8"/>
                        </a:rPr>
                        <a:t>NTIS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, </a:t>
                      </a: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9"/>
                        </a:rPr>
                        <a:t>ReearchAll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, </a:t>
                      </a: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10"/>
                        </a:rPr>
                        <a:t>SROME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, </a:t>
                      </a: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11"/>
                        </a:rPr>
                        <a:t>IRIS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-&gt; 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공고 데이터​</a:t>
                      </a:r>
                    </a:p>
                    <a:p>
                      <a:pPr algn="l" fontAlgn="base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제안서 작성 방법에 관한 논문들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</a:rPr>
                        <a:t>,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ko-KR" altLang="en-US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12"/>
                        </a:rPr>
                        <a:t>제안서 템플릿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</a:rPr>
                        <a:t>-&gt;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 제안서 데이터​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  <a:p>
                      <a:pPr algn="l" fontAlgn="base"/>
                      <a:r>
                        <a:rPr lang="ko-KR" altLang="en-US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13"/>
                        </a:rPr>
                        <a:t>국가별 협력사업 결과 보고서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, </a:t>
                      </a:r>
                      <a:r>
                        <a:rPr lang="ko-KR" altLang="en-US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ea typeface="Malgun Gothic"/>
                          <a:hlinkClick r:id="rId14"/>
                        </a:rPr>
                        <a:t>사업평가보고서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, </a:t>
                      </a:r>
                      <a:r>
                        <a:rPr lang="en-US" altLang="ko-KR" sz="700" b="0" i="0" u="sng" strike="noStrike">
                          <a:solidFill>
                            <a:srgbClr val="467886"/>
                          </a:solidFill>
                          <a:effectLst/>
                          <a:latin typeface="Malgun Gothic"/>
                          <a:hlinkClick r:id="rId8"/>
                        </a:rPr>
                        <a:t>NTIS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en-US" altLang="ko-KR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-&gt; 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제안서 검증 데이터​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83293" marR="83293" marT="41647" marB="41647" anchor="ctr">
                    <a:lnL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989698"/>
                  </a:ext>
                </a:extLst>
              </a:tr>
              <a:tr h="485326">
                <a:tc>
                  <a:txBody>
                    <a:bodyPr/>
                    <a:lstStyle/>
                    <a:p>
                      <a:pPr algn="ctr" fontAlgn="base"/>
                      <a:r>
                        <a:rPr lang="ko-KR" altLang="en-US" sz="1000" b="1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기대 효과</a:t>
                      </a:r>
                      <a:r>
                        <a:rPr lang="ko-KR" altLang="en-US" sz="10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83293" marR="83293" marT="41647" marB="41647" anchor="ctr">
                    <a:lnL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공고 분석 및 요구사항 정리 자동화로 공고 탐색 시간 단축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  <a:p>
                      <a:pPr algn="l" fontAlgn="base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제안서 작성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, 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수정 소요 시간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120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시간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-&gt; 78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시간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(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약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35% 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단축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)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  <a:p>
                      <a:pPr algn="l" fontAlgn="base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절감 시간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: 42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시간 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x 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인건비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15,000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원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시간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= 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약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63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만원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/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건 인건비 절감</a:t>
                      </a:r>
                      <a:r>
                        <a:rPr lang="ko-KR" altLang="en-US" sz="700" b="0" i="0">
                          <a:solidFill>
                            <a:srgbClr val="000000"/>
                          </a:solidFill>
                          <a:effectLst/>
                          <a:latin typeface="Malgun Gothic"/>
                          <a:ea typeface="Malgun Gothic"/>
                        </a:rPr>
                        <a:t>​</a:t>
                      </a:r>
                      <a:endParaRPr lang="ko-KR" altLang="en-US" sz="1200" b="0" i="0">
                        <a:solidFill>
                          <a:srgbClr val="000000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83293" marR="83293" marT="41647" marB="41647" anchor="ctr">
                    <a:lnL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2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744907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282B7AB1-90B0-4FCB-B8EE-15AB62CC7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38" y="640287"/>
            <a:ext cx="1535563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 </a:t>
            </a: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Google Shape;396;g1b5d807d25a_29_53">
            <a:extLst>
              <a:ext uri="{FF2B5EF4-FFF2-40B4-BE49-F238E27FC236}">
                <a16:creationId xmlns:a16="http://schemas.microsoft.com/office/drawing/2014/main" id="{1C8B7312-6226-4A1E-A933-2080B108D4E5}"/>
              </a:ext>
            </a:extLst>
          </p:cNvPr>
          <p:cNvSpPr txBox="1"/>
          <p:nvPr/>
        </p:nvSpPr>
        <p:spPr>
          <a:xfrm>
            <a:off x="321616" y="652979"/>
            <a:ext cx="6634463" cy="23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200" b="1">
                <a:solidFill>
                  <a:srgbClr val="000000"/>
                </a:solidFill>
                <a:latin typeface="Malgun Gothic"/>
                <a:ea typeface="Malgun Gothic"/>
                <a:sym typeface="Arial"/>
              </a:rPr>
              <a:t>조별 과제 정의서 </a:t>
            </a:r>
            <a:r>
              <a:rPr lang="en-US" altLang="ko-KR" sz="1200" b="1">
                <a:solidFill>
                  <a:srgbClr val="000000"/>
                </a:solidFill>
                <a:latin typeface="Malgun Gothic"/>
                <a:ea typeface="나눔스퀘어 ExtraBold"/>
                <a:sym typeface="Arial"/>
              </a:rPr>
              <a:t>Template</a:t>
            </a:r>
            <a:endParaRPr lang="en-US" altLang="ko-KR" sz="1200" b="1">
              <a:solidFill>
                <a:srgbClr val="000000"/>
              </a:solidFill>
              <a:latin typeface="Malgun Gothic"/>
              <a:ea typeface="나눔스퀘어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319465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C4662D-B9D9-A21A-8753-7022AB9A70EE}"/>
              </a:ext>
            </a:extLst>
          </p:cNvPr>
          <p:cNvSpPr txBox="1"/>
          <p:nvPr/>
        </p:nvSpPr>
        <p:spPr>
          <a:xfrm>
            <a:off x="180203" y="110696"/>
            <a:ext cx="4572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800" b="1" baseline="0">
                <a:solidFill>
                  <a:srgbClr val="FFFFFF"/>
                </a:solidFill>
                <a:latin typeface="Malgun Gothic"/>
                <a:ea typeface="Malgun Gothic"/>
              </a:rPr>
              <a:t>[과제 심의] </a:t>
            </a:r>
            <a:r>
              <a:rPr lang="ko-KR" altLang="en-US" b="1">
                <a:solidFill>
                  <a:srgbClr val="FFFFFF"/>
                </a:solidFill>
                <a:latin typeface="Malgun Gothic"/>
                <a:ea typeface="Malgun Gothic"/>
              </a:rPr>
              <a:t>요구사항</a:t>
            </a:r>
            <a:r>
              <a:rPr lang="ko-KR" b="1">
                <a:solidFill>
                  <a:srgbClr val="FFFFFF"/>
                </a:solidFill>
                <a:latin typeface="Malgun Gothic"/>
                <a:ea typeface="Malgun Gothic"/>
              </a:rPr>
              <a:t> </a:t>
            </a:r>
            <a:r>
              <a:rPr lang="ko-KR" sz="1800" b="1" baseline="0">
                <a:solidFill>
                  <a:srgbClr val="FFFFFF"/>
                </a:solidFill>
                <a:latin typeface="Malgun Gothic"/>
                <a:ea typeface="Malgun Gothic"/>
              </a:rPr>
              <a:t>정의서</a:t>
            </a:r>
            <a:r>
              <a:rPr sz="1800">
                <a:latin typeface="Malgun Gothic"/>
                <a:ea typeface="Malgun Gothic"/>
                <a:cs typeface="Malgun Gothic"/>
              </a:rPr>
              <a:t>​</a:t>
            </a:r>
            <a:endParaRPr lang="en-US">
              <a:latin typeface="Malgun Gothic"/>
              <a:ea typeface="Malgun Gothic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1DC6B5-FF98-D76F-0590-B1482E6A5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02" y="1168224"/>
            <a:ext cx="8878054" cy="280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37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9A546-3CB6-38E2-CD47-44CA91DA6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F0D2E0-2618-AA9C-DA98-F07CE33F39C3}"/>
              </a:ext>
            </a:extLst>
          </p:cNvPr>
          <p:cNvSpPr txBox="1"/>
          <p:nvPr/>
        </p:nvSpPr>
        <p:spPr>
          <a:xfrm>
            <a:off x="180203" y="110696"/>
            <a:ext cx="4572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800" b="1" baseline="0">
                <a:solidFill>
                  <a:srgbClr val="FFFFFF"/>
                </a:solidFill>
                <a:latin typeface="Malgun Gothic"/>
                <a:ea typeface="Malgun Gothic"/>
              </a:rPr>
              <a:t>[과제 심의] </a:t>
            </a:r>
            <a:r>
              <a:rPr lang="ko-KR" altLang="en-US" b="1">
                <a:solidFill>
                  <a:srgbClr val="FFFFFF"/>
                </a:solidFill>
                <a:latin typeface="Malgun Gothic"/>
                <a:ea typeface="Malgun Gothic"/>
              </a:rPr>
              <a:t>요구사항</a:t>
            </a:r>
            <a:r>
              <a:rPr lang="ko-KR" b="1">
                <a:solidFill>
                  <a:srgbClr val="FFFFFF"/>
                </a:solidFill>
                <a:latin typeface="Malgun Gothic"/>
                <a:ea typeface="Malgun Gothic"/>
              </a:rPr>
              <a:t> </a:t>
            </a:r>
            <a:r>
              <a:rPr lang="ko-KR" sz="1800" b="1" baseline="0">
                <a:solidFill>
                  <a:srgbClr val="FFFFFF"/>
                </a:solidFill>
                <a:latin typeface="Malgun Gothic"/>
                <a:ea typeface="Malgun Gothic"/>
              </a:rPr>
              <a:t>정의서</a:t>
            </a:r>
            <a:r>
              <a:rPr sz="1800">
                <a:latin typeface="Malgun Gothic"/>
                <a:ea typeface="Malgun Gothic"/>
                <a:cs typeface="Malgun Gothic"/>
              </a:rPr>
              <a:t>​</a:t>
            </a:r>
            <a:endParaRPr lang="en-US">
              <a:latin typeface="Malgun Gothic"/>
              <a:ea typeface="Malgun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C1D9EE-51AB-4A64-6769-5F765A4AD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78" y="1358008"/>
            <a:ext cx="8832788" cy="269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36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g1b5d807d25a_29_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5825" y="117091"/>
            <a:ext cx="985300" cy="22593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405;g1b5d807d25a_29_63">
            <a:extLst>
              <a:ext uri="{FF2B5EF4-FFF2-40B4-BE49-F238E27FC236}">
                <a16:creationId xmlns:a16="http://schemas.microsoft.com/office/drawing/2014/main" id="{1D5A9883-53D3-C1C6-6637-063A92667109}"/>
              </a:ext>
            </a:extLst>
          </p:cNvPr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과제 심의</a:t>
            </a: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] 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아키텍처 정의서</a:t>
            </a:r>
            <a:endParaRPr lang="en-US" sz="1000">
              <a:solidFill>
                <a:schemeClr val="lt1"/>
              </a:solidFill>
              <a:latin typeface="Malgun Gothic"/>
              <a:ea typeface="맑은 고딕" panose="020B0503020000020004" pitchFamily="50" charset="-127"/>
            </a:endParaRPr>
          </a:p>
        </p:txBody>
      </p:sp>
      <p:cxnSp>
        <p:nvCxnSpPr>
          <p:cNvPr id="8" name="Google Shape;394;g1b5d807d25a_29_53">
            <a:extLst>
              <a:ext uri="{FF2B5EF4-FFF2-40B4-BE49-F238E27FC236}">
                <a16:creationId xmlns:a16="http://schemas.microsoft.com/office/drawing/2014/main" id="{9A981575-88A0-DB05-1706-DBC756859D45}"/>
              </a:ext>
            </a:extLst>
          </p:cNvPr>
          <p:cNvCxnSpPr/>
          <p:nvPr/>
        </p:nvCxnSpPr>
        <p:spPr>
          <a:xfrm>
            <a:off x="286891" y="664369"/>
            <a:ext cx="0" cy="18931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Google Shape;396;g1b5d807d25a_29_53">
            <a:extLst>
              <a:ext uri="{FF2B5EF4-FFF2-40B4-BE49-F238E27FC236}">
                <a16:creationId xmlns:a16="http://schemas.microsoft.com/office/drawing/2014/main" id="{6CFEE102-4F98-693B-65D4-9CC3C0CF3EA3}"/>
              </a:ext>
            </a:extLst>
          </p:cNvPr>
          <p:cNvSpPr txBox="1"/>
          <p:nvPr/>
        </p:nvSpPr>
        <p:spPr>
          <a:xfrm>
            <a:off x="321616" y="652979"/>
            <a:ext cx="6634463" cy="23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200" b="1">
                <a:solidFill>
                  <a:srgbClr val="000000"/>
                </a:solidFill>
                <a:latin typeface="Malgun Gothic"/>
                <a:ea typeface="Malgun Gothic"/>
                <a:sym typeface="Arial"/>
              </a:rPr>
              <a:t>아키텍처 정의서 </a:t>
            </a:r>
            <a:endParaRPr lang="en-US" altLang="ko-KR" sz="1200" b="1">
              <a:solidFill>
                <a:srgbClr val="000000"/>
              </a:solidFill>
              <a:latin typeface="Malgun Gothic"/>
              <a:ea typeface="Malgun Gothic"/>
            </a:endParaRPr>
          </a:p>
        </p:txBody>
      </p:sp>
      <p:graphicFrame>
        <p:nvGraphicFramePr>
          <p:cNvPr id="11" name="Group 188">
            <a:extLst>
              <a:ext uri="{FF2B5EF4-FFF2-40B4-BE49-F238E27FC236}">
                <a16:creationId xmlns:a16="http://schemas.microsoft.com/office/drawing/2014/main" id="{9EA5148A-92C0-4EF5-8429-ADF7F76EF8FC}"/>
              </a:ext>
            </a:extLst>
          </p:cNvPr>
          <p:cNvGraphicFramePr>
            <a:graphicFrameLocks noGrp="1"/>
          </p:cNvGraphicFramePr>
          <p:nvPr/>
        </p:nvGraphicFramePr>
        <p:xfrm>
          <a:off x="321616" y="984620"/>
          <a:ext cx="8462930" cy="3898001"/>
        </p:xfrm>
        <a:graphic>
          <a:graphicData uri="http://schemas.openxmlformats.org/drawingml/2006/table">
            <a:tbl>
              <a:tblPr/>
              <a:tblGrid>
                <a:gridCol w="8462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446"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1" i="0" u="none" strike="noStrike" cap="none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아키텍처 정의서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2555">
                <a:tc>
                  <a:txBody>
                    <a:bodyPr/>
                    <a:lstStyle/>
                    <a:p>
                      <a:pPr marL="0" marR="0" lvl="0" indent="0" algn="l" defTabSz="7620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2100" b="1" i="0" u="none" strike="noStrike" cap="none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id="{D4BFBA94-A955-4C87-A509-548D49F59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408" y="1403499"/>
            <a:ext cx="733646" cy="48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91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g1b5d807d25a_29_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5825" y="117091"/>
            <a:ext cx="985300" cy="22593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7" name="Group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885941"/>
              </p:ext>
            </p:extLst>
          </p:nvPr>
        </p:nvGraphicFramePr>
        <p:xfrm>
          <a:off x="321616" y="970441"/>
          <a:ext cx="8462929" cy="251639"/>
        </p:xfrm>
        <a:graphic>
          <a:graphicData uri="http://schemas.openxmlformats.org/drawingml/2006/table">
            <a:tbl>
              <a:tblPr/>
              <a:tblGrid>
                <a:gridCol w="15497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131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163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Malgun Gothic"/>
                          <a:ea typeface="Malgun Gothic"/>
                        </a:rPr>
                        <a:t>서비스명</a:t>
                      </a:r>
                    </a:p>
                  </a:txBody>
                  <a:tcPr marL="68583" marR="68583" marT="34379" marB="34379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1200" b="0" i="0" u="none" strike="noStrike" cap="none" normalizeH="0" baseline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algun Gothic"/>
                          <a:ea typeface="Malgun Gothic"/>
                        </a:rPr>
                        <a:t>RanDi</a:t>
                      </a:r>
                      <a:endParaRPr kumimoji="1" lang="ko-KR" altLang="en-US" sz="1200" b="0" i="0" u="none" strike="noStrike" cap="none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68583" marR="68583" marT="34379" marB="34379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Google Shape;405;g1b5d807d25a_29_63">
            <a:extLst>
              <a:ext uri="{FF2B5EF4-FFF2-40B4-BE49-F238E27FC236}">
                <a16:creationId xmlns:a16="http://schemas.microsoft.com/office/drawing/2014/main" id="{CD166855-8906-C99A-D9FD-47D6B96C8D59}"/>
              </a:ext>
            </a:extLst>
          </p:cNvPr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과제 심의</a:t>
            </a:r>
            <a:r>
              <a:rPr lang="ko-KR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] </a:t>
            </a:r>
            <a:r>
              <a:rPr lang="ko-KR" altLang="en-US" sz="18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서비스 플로우</a:t>
            </a:r>
            <a:endParaRPr lang="en-US" sz="1000">
              <a:solidFill>
                <a:schemeClr val="lt1"/>
              </a:solidFill>
              <a:latin typeface="Malgun Gothic"/>
              <a:ea typeface="맑은 고딕" panose="020B0503020000020004" pitchFamily="50" charset="-127"/>
            </a:endParaRPr>
          </a:p>
        </p:txBody>
      </p:sp>
      <p:cxnSp>
        <p:nvCxnSpPr>
          <p:cNvPr id="10" name="Google Shape;394;g1b5d807d25a_29_53">
            <a:extLst>
              <a:ext uri="{FF2B5EF4-FFF2-40B4-BE49-F238E27FC236}">
                <a16:creationId xmlns:a16="http://schemas.microsoft.com/office/drawing/2014/main" id="{9A981575-88A0-DB05-1706-DBC756859D45}"/>
              </a:ext>
            </a:extLst>
          </p:cNvPr>
          <p:cNvCxnSpPr/>
          <p:nvPr/>
        </p:nvCxnSpPr>
        <p:spPr>
          <a:xfrm>
            <a:off x="286891" y="664369"/>
            <a:ext cx="0" cy="18931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Google Shape;396;g1b5d807d25a_29_53">
            <a:extLst>
              <a:ext uri="{FF2B5EF4-FFF2-40B4-BE49-F238E27FC236}">
                <a16:creationId xmlns:a16="http://schemas.microsoft.com/office/drawing/2014/main" id="{6CFEE102-4F98-693B-65D4-9CC3C0CF3EA3}"/>
              </a:ext>
            </a:extLst>
          </p:cNvPr>
          <p:cNvSpPr txBox="1"/>
          <p:nvPr/>
        </p:nvSpPr>
        <p:spPr>
          <a:xfrm>
            <a:off x="321616" y="652979"/>
            <a:ext cx="6634463" cy="23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>
                <a:latin typeface="Malgun Gothic"/>
                <a:ea typeface="Malgun Gothic"/>
                <a:sym typeface="Arial"/>
              </a:rPr>
              <a:t>서비스 플로우</a:t>
            </a:r>
            <a:endParaRPr lang="en-US">
              <a:latin typeface="Malgun Gothic"/>
              <a:ea typeface="Malgun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AFCC6-1266-7FF2-20D3-6AE1FB521B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71" y="1287549"/>
            <a:ext cx="8464991" cy="36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471C0F3-A397-5B46-3893-794EE899F36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784" r="79" b="4475"/>
          <a:stretch>
            <a:fillRect/>
          </a:stretch>
        </p:blipFill>
        <p:spPr>
          <a:xfrm>
            <a:off x="310170" y="1610018"/>
            <a:ext cx="8462261" cy="330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2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Group 188">
            <a:extLst>
              <a:ext uri="{FF2B5EF4-FFF2-40B4-BE49-F238E27FC236}">
                <a16:creationId xmlns:a16="http://schemas.microsoft.com/office/drawing/2014/main" id="{56268E0F-6747-4F61-A418-66810668A0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870281"/>
              </p:ext>
            </p:extLst>
          </p:nvPr>
        </p:nvGraphicFramePr>
        <p:xfrm>
          <a:off x="339759" y="984620"/>
          <a:ext cx="8462930" cy="3898001"/>
        </p:xfrm>
        <a:graphic>
          <a:graphicData uri="http://schemas.openxmlformats.org/drawingml/2006/table">
            <a:tbl>
              <a:tblPr/>
              <a:tblGrid>
                <a:gridCol w="8462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446"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Malgun Gothic"/>
                          <a:ea typeface="나눔스퀘어 Bold"/>
                        </a:rPr>
                        <a:t>ERD</a:t>
                      </a:r>
                      <a:endParaRPr kumimoji="1" lang="ko-KR" altLang="en-US" sz="1200" b="1" i="0" u="none" strike="noStrike" cap="none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Malgun Gothic"/>
                        <a:ea typeface="Malgun Gothic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2555">
                <a:tc>
                  <a:txBody>
                    <a:bodyPr/>
                    <a:lstStyle/>
                    <a:p>
                      <a:pPr marL="0" marR="0" lvl="0" indent="0" algn="l" defTabSz="7620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2100" b="1" i="0" u="none" strike="noStrike" cap="none" normalizeH="0" baseline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/>
                      </a:endParaRPr>
                    </a:p>
                  </a:txBody>
                  <a:tcPr marL="0" marR="0" marT="0" marB="0" horzOverflow="overflow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27" name="Google Shape;427;g1b5d807d25a_29_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15825" y="117091"/>
            <a:ext cx="985300" cy="22593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05;g1b5d807d25a_29_63">
            <a:extLst>
              <a:ext uri="{FF2B5EF4-FFF2-40B4-BE49-F238E27FC236}">
                <a16:creationId xmlns:a16="http://schemas.microsoft.com/office/drawing/2014/main" id="{3B7A09C6-0574-1B3A-FD14-41BBF632CF35}"/>
              </a:ext>
            </a:extLst>
          </p:cNvPr>
          <p:cNvSpPr txBox="1"/>
          <p:nvPr/>
        </p:nvSpPr>
        <p:spPr>
          <a:xfrm>
            <a:off x="100990" y="76319"/>
            <a:ext cx="5051413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bg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[과제 심의] </a:t>
            </a:r>
            <a:r>
              <a:rPr lang="en-US" sz="1800" b="1">
                <a:solidFill>
                  <a:schemeClr val="bg1"/>
                </a:solidFill>
                <a:latin typeface="Malgun Gothic"/>
                <a:ea typeface="Malgun Gothic"/>
                <a:cs typeface="Malgun Gothic"/>
                <a:sym typeface="Malgun Gothic"/>
              </a:rPr>
              <a:t>ERD </a:t>
            </a:r>
            <a:endParaRPr lang="en-US" sz="1800" b="1">
              <a:solidFill>
                <a:schemeClr val="bg1"/>
              </a:solidFill>
              <a:latin typeface="Malgun Gothic"/>
              <a:ea typeface="맑은 고딕" panose="020B0503020000020004" pitchFamily="50" charset="-127"/>
            </a:endParaRPr>
          </a:p>
        </p:txBody>
      </p:sp>
      <p:cxnSp>
        <p:nvCxnSpPr>
          <p:cNvPr id="11" name="Google Shape;394;g1b5d807d25a_29_53">
            <a:extLst>
              <a:ext uri="{FF2B5EF4-FFF2-40B4-BE49-F238E27FC236}">
                <a16:creationId xmlns:a16="http://schemas.microsoft.com/office/drawing/2014/main" id="{9A981575-88A0-DB05-1706-DBC756859D45}"/>
              </a:ext>
            </a:extLst>
          </p:cNvPr>
          <p:cNvCxnSpPr/>
          <p:nvPr/>
        </p:nvCxnSpPr>
        <p:spPr>
          <a:xfrm>
            <a:off x="286891" y="664369"/>
            <a:ext cx="0" cy="18931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" name="Google Shape;396;g1b5d807d25a_29_53">
            <a:extLst>
              <a:ext uri="{FF2B5EF4-FFF2-40B4-BE49-F238E27FC236}">
                <a16:creationId xmlns:a16="http://schemas.microsoft.com/office/drawing/2014/main" id="{6CFEE102-4F98-693B-65D4-9CC3C0CF3EA3}"/>
              </a:ext>
            </a:extLst>
          </p:cNvPr>
          <p:cNvSpPr txBox="1"/>
          <p:nvPr/>
        </p:nvSpPr>
        <p:spPr>
          <a:xfrm>
            <a:off x="321616" y="652979"/>
            <a:ext cx="6634463" cy="23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>
              <a:defRPr lang="ko-KR"/>
            </a:defPPr>
            <a:lvl1pPr marL="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>
                <a:latin typeface="Malgun Gothic"/>
                <a:ea typeface="Malgun Gothic"/>
                <a:sym typeface="Arial"/>
              </a:rPr>
              <a:t>ERD </a:t>
            </a:r>
            <a:endParaRPr lang="en-US">
              <a:latin typeface="Malgun Gothic"/>
              <a:ea typeface="Malgun Gothic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C683E1-4D97-6CF8-DA7B-8F4FDE301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795" y="1285875"/>
            <a:ext cx="6394411" cy="360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91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56598A9450AC354F8CEC1F403030FA5E" ma:contentTypeVersion="3" ma:contentTypeDescription="새 문서를 만듭니다." ma:contentTypeScope="" ma:versionID="3fdc3fa20101f24851e0bb599e242855">
  <xsd:schema xmlns:xsd="http://www.w3.org/2001/XMLSchema" xmlns:xs="http://www.w3.org/2001/XMLSchema" xmlns:p="http://schemas.microsoft.com/office/2006/metadata/properties" xmlns:ns2="276b5b8a-a83a-427a-96b9-46ec1f6fadd0" targetNamespace="http://schemas.microsoft.com/office/2006/metadata/properties" ma:root="true" ma:fieldsID="7e9e1db9d429c7c77bee37a64685c6d4" ns2:_="">
    <xsd:import namespace="276b5b8a-a83a-427a-96b9-46ec1f6fad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6b5b8a-a83a-427a-96b9-46ec1f6fad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88B06FF-C3EB-4EA3-80F6-F44BAC3FE112}">
  <ds:schemaRefs>
    <ds:schemaRef ds:uri="276b5b8a-a83a-427a-96b9-46ec1f6fadd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7EF4BEE-B908-482F-A9DC-804AC3AB2BC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AFA3EB7-585F-421B-AC3B-C1D727679BB4}">
  <ds:schemaRefs>
    <ds:schemaRef ds:uri="a25708a8-5738-4c69-ab3a-fadbe80ea5bf"/>
    <ds:schemaRef ds:uri="cb8fcf1b-9571-4d20-a8ff-81bee2907a75"/>
    <ds:schemaRef ds:uri="cc9465b0-4172-4494-8cc0-30e8ae8040c2"/>
    <ds:schemaRef ds:uri="e4e13380-6049-4f59-9391-9958b2774c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On-screen Show (16:9)</PresentationFormat>
  <Slides>15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석지혜(AIVLE교육팀)</dc:creator>
  <cp:revision>1</cp:revision>
  <dcterms:created xsi:type="dcterms:W3CDTF">2025-02-05T05:12:41Z</dcterms:created>
  <dcterms:modified xsi:type="dcterms:W3CDTF">2026-01-23T07:39:24Z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0x01010056598A9450AC354F8CEC1F403030FA5E</vt:lpwstr>
  </property>
  <property fmtid="{D5CDD505-2E9C-101B-9397-08002B2CF9AE}" pid="3" name="MediaServiceImageTags">
    <vt:lpwstr/>
  </property>
</Properties>
</file>

<file path=docProps/thumbnail.jpeg>
</file>